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3"/>
    <p:sldMasterId id="2147483655" r:id="rId4"/>
    <p:sldMasterId id="2147483660" r:id="rId5"/>
    <p:sldMasterId id="2147483835" r:id="rId6"/>
  </p:sldMasterIdLst>
  <p:notesMasterIdLst>
    <p:notesMasterId r:id="rId21"/>
  </p:notesMasterIdLst>
  <p:sldIdLst>
    <p:sldId id="256" r:id="rId7"/>
    <p:sldId id="277" r:id="rId8"/>
    <p:sldId id="259" r:id="rId9"/>
    <p:sldId id="260" r:id="rId10"/>
    <p:sldId id="261" r:id="rId11"/>
    <p:sldId id="279" r:id="rId12"/>
    <p:sldId id="263" r:id="rId13"/>
    <p:sldId id="271" r:id="rId14"/>
    <p:sldId id="274" r:id="rId15"/>
    <p:sldId id="275" r:id="rId16"/>
    <p:sldId id="278" r:id="rId17"/>
    <p:sldId id="276" r:id="rId18"/>
    <p:sldId id="269" r:id="rId19"/>
    <p:sldId id="270" r:id="rId2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 showGuides="1">
      <p:cViewPr varScale="1">
        <p:scale>
          <a:sx n="107" d="100"/>
          <a:sy n="107" d="100"/>
        </p:scale>
        <p:origin x="7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4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28C72E-13C8-44D4-84CF-9B01723B2299}" type="doc">
      <dgm:prSet loTypeId="urn:microsoft.com/office/officeart/2005/8/layout/vList3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de-DE"/>
        </a:p>
      </dgm:t>
    </dgm:pt>
    <dgm:pt modelId="{F4BA4EA1-8AF6-402F-A4E6-40A891AAC6C8}">
      <dgm:prSet/>
      <dgm:spPr/>
      <dgm:t>
        <a:bodyPr/>
        <a:lstStyle/>
        <a:p>
          <a:pPr rtl="0"/>
          <a:r>
            <a:rPr lang="de-DE" dirty="0">
              <a:latin typeface="Verdana" panose="020B0604030504040204" pitchFamily="34" charset="0"/>
              <a:ea typeface="Verdana" panose="020B0604030504040204" pitchFamily="34" charset="0"/>
            </a:rPr>
            <a:t>Übertrittskriterien allgemein </a:t>
          </a:r>
        </a:p>
      </dgm:t>
    </dgm:pt>
    <dgm:pt modelId="{ED1F4DA3-0B26-4776-A140-6B53A6DF0DF2}" type="parTrans" cxnId="{BF290784-36E1-4843-AB5F-672371635BC2}">
      <dgm:prSet/>
      <dgm:spPr/>
      <dgm:t>
        <a:bodyPr/>
        <a:lstStyle/>
        <a:p>
          <a:endParaRPr lang="de-DE"/>
        </a:p>
      </dgm:t>
    </dgm:pt>
    <dgm:pt modelId="{FEFD3C1C-0F78-423C-8403-2A0DF686BB2D}" type="sibTrans" cxnId="{BF290784-36E1-4843-AB5F-672371635BC2}">
      <dgm:prSet/>
      <dgm:spPr/>
      <dgm:t>
        <a:bodyPr/>
        <a:lstStyle/>
        <a:p>
          <a:endParaRPr lang="de-DE"/>
        </a:p>
      </dgm:t>
    </dgm:pt>
    <dgm:pt modelId="{6BCE5FB7-24CC-4AAC-9D2B-2BE7D3BA69CB}">
      <dgm:prSet/>
      <dgm:spPr/>
      <dgm:t>
        <a:bodyPr/>
        <a:lstStyle/>
        <a:p>
          <a:pPr rtl="0"/>
          <a:r>
            <a:rPr lang="de-DE" b="0" dirty="0">
              <a:latin typeface="Verdana" panose="020B0604030504040204" pitchFamily="34" charset="0"/>
              <a:ea typeface="Verdana" panose="020B0604030504040204" pitchFamily="34" charset="0"/>
            </a:rPr>
            <a:t>Weiterführende Schularten stellen sich vor: </a:t>
          </a:r>
        </a:p>
      </dgm:t>
    </dgm:pt>
    <dgm:pt modelId="{FC17CDEE-7509-4F64-BB0C-7259EAED111F}" type="parTrans" cxnId="{E1B39E1C-60BA-407E-A381-1BF9029A0031}">
      <dgm:prSet/>
      <dgm:spPr/>
      <dgm:t>
        <a:bodyPr/>
        <a:lstStyle/>
        <a:p>
          <a:endParaRPr lang="de-DE"/>
        </a:p>
      </dgm:t>
    </dgm:pt>
    <dgm:pt modelId="{96E7D0A7-30D7-41CC-821C-B79C6B5CB2C3}" type="sibTrans" cxnId="{E1B39E1C-60BA-407E-A381-1BF9029A0031}">
      <dgm:prSet/>
      <dgm:spPr/>
      <dgm:t>
        <a:bodyPr/>
        <a:lstStyle/>
        <a:p>
          <a:endParaRPr lang="de-DE"/>
        </a:p>
      </dgm:t>
    </dgm:pt>
    <dgm:pt modelId="{2C2CFB52-7484-4655-9166-AB88C8E77B1C}">
      <dgm:prSet/>
      <dgm:spPr/>
      <dgm:t>
        <a:bodyPr/>
        <a:lstStyle/>
        <a:p>
          <a:pPr rtl="0"/>
          <a:r>
            <a:rPr lang="de-DE" b="0" dirty="0">
              <a:latin typeface="Verdana" panose="020B0604030504040204" pitchFamily="34" charset="0"/>
              <a:ea typeface="Verdana" panose="020B0604030504040204" pitchFamily="34" charset="0"/>
            </a:rPr>
            <a:t>Mittelschule, Realschule, Gymnasium, Wirtschaftsschule </a:t>
          </a:r>
        </a:p>
      </dgm:t>
    </dgm:pt>
    <dgm:pt modelId="{AA2A9F34-B23A-41D3-BFBC-FB368BB83D62}" type="parTrans" cxnId="{01BFAA60-3A79-4B8E-8837-3A26EB300D46}">
      <dgm:prSet/>
      <dgm:spPr/>
      <dgm:t>
        <a:bodyPr/>
        <a:lstStyle/>
        <a:p>
          <a:endParaRPr lang="de-DE"/>
        </a:p>
      </dgm:t>
    </dgm:pt>
    <dgm:pt modelId="{D3C5C081-0C2B-4F31-9466-7666D31DAA7B}" type="sibTrans" cxnId="{01BFAA60-3A79-4B8E-8837-3A26EB300D46}">
      <dgm:prSet/>
      <dgm:spPr/>
      <dgm:t>
        <a:bodyPr/>
        <a:lstStyle/>
        <a:p>
          <a:endParaRPr lang="de-DE"/>
        </a:p>
      </dgm:t>
    </dgm:pt>
    <dgm:pt modelId="{57C199CC-6A3A-4607-9DB8-15DAF7D4A351}">
      <dgm:prSet/>
      <dgm:spPr/>
      <dgm:t>
        <a:bodyPr/>
        <a:lstStyle/>
        <a:p>
          <a:pPr rtl="0"/>
          <a:r>
            <a:rPr lang="de-DE" dirty="0">
              <a:latin typeface="Verdana" panose="020B0604030504040204" pitchFamily="34" charset="0"/>
              <a:ea typeface="Verdana" panose="020B0604030504040204" pitchFamily="34" charset="0"/>
            </a:rPr>
            <a:t>Offene Fragen &amp; Abschluss</a:t>
          </a:r>
        </a:p>
      </dgm:t>
    </dgm:pt>
    <dgm:pt modelId="{B544D390-8B18-4F75-93FD-4C75EEAC28C0}" type="parTrans" cxnId="{6B42E8EF-C9B2-44DE-9B02-49F774536D41}">
      <dgm:prSet/>
      <dgm:spPr/>
      <dgm:t>
        <a:bodyPr/>
        <a:lstStyle/>
        <a:p>
          <a:endParaRPr lang="de-DE"/>
        </a:p>
      </dgm:t>
    </dgm:pt>
    <dgm:pt modelId="{5B699EAB-C375-491F-92BE-9F85BF2343E6}" type="sibTrans" cxnId="{6B42E8EF-C9B2-44DE-9B02-49F774536D41}">
      <dgm:prSet/>
      <dgm:spPr/>
      <dgm:t>
        <a:bodyPr/>
        <a:lstStyle/>
        <a:p>
          <a:endParaRPr lang="de-DE"/>
        </a:p>
      </dgm:t>
    </dgm:pt>
    <dgm:pt modelId="{586F7EBF-1C11-4A24-B7AE-C0C834B7790D}" type="pres">
      <dgm:prSet presAssocID="{4228C72E-13C8-44D4-84CF-9B01723B2299}" presName="linearFlow" presStyleCnt="0">
        <dgm:presLayoutVars>
          <dgm:dir/>
          <dgm:resizeHandles val="exact"/>
        </dgm:presLayoutVars>
      </dgm:prSet>
      <dgm:spPr/>
    </dgm:pt>
    <dgm:pt modelId="{66A712CE-FD83-494F-92D7-9008A0F4F929}" type="pres">
      <dgm:prSet presAssocID="{F4BA4EA1-8AF6-402F-A4E6-40A891AAC6C8}" presName="composite" presStyleCnt="0"/>
      <dgm:spPr/>
    </dgm:pt>
    <dgm:pt modelId="{2F0C5164-964C-4608-9797-E15CBB9E5EF3}" type="pres">
      <dgm:prSet presAssocID="{F4BA4EA1-8AF6-402F-A4E6-40A891AAC6C8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rke 1 Silhouette"/>
        </a:ext>
      </dgm:extLst>
    </dgm:pt>
    <dgm:pt modelId="{46D6F0F2-2F08-4694-844D-451A7A48E9B3}" type="pres">
      <dgm:prSet presAssocID="{F4BA4EA1-8AF6-402F-A4E6-40A891AAC6C8}" presName="txShp" presStyleLbl="node1" presStyleIdx="0" presStyleCnt="3">
        <dgm:presLayoutVars>
          <dgm:bulletEnabled val="1"/>
        </dgm:presLayoutVars>
      </dgm:prSet>
      <dgm:spPr/>
    </dgm:pt>
    <dgm:pt modelId="{1C03CC9B-8319-4E5D-A445-601092ED09CD}" type="pres">
      <dgm:prSet presAssocID="{FEFD3C1C-0F78-423C-8403-2A0DF686BB2D}" presName="spacing" presStyleCnt="0"/>
      <dgm:spPr/>
    </dgm:pt>
    <dgm:pt modelId="{88B756AB-EAE1-43CF-A87C-2FC9182E8621}" type="pres">
      <dgm:prSet presAssocID="{6BCE5FB7-24CC-4AAC-9D2B-2BE7D3BA69CB}" presName="composite" presStyleCnt="0"/>
      <dgm:spPr/>
    </dgm:pt>
    <dgm:pt modelId="{BE33CFCF-5A11-4B84-8C21-BE3CFB680021}" type="pres">
      <dgm:prSet presAssocID="{6BCE5FB7-24CC-4AAC-9D2B-2BE7D3BA69CB}" presName="imgShp" presStyleLbl="fgImgPlac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bzeichen Silhouette"/>
        </a:ext>
      </dgm:extLst>
    </dgm:pt>
    <dgm:pt modelId="{B68F80EC-B461-4A1A-AEF9-3A5CB24E1D98}" type="pres">
      <dgm:prSet presAssocID="{6BCE5FB7-24CC-4AAC-9D2B-2BE7D3BA69CB}" presName="txShp" presStyleLbl="node1" presStyleIdx="1" presStyleCnt="3">
        <dgm:presLayoutVars>
          <dgm:bulletEnabled val="1"/>
        </dgm:presLayoutVars>
      </dgm:prSet>
      <dgm:spPr/>
    </dgm:pt>
    <dgm:pt modelId="{0084BC97-C5AA-415F-BACA-73357D099929}" type="pres">
      <dgm:prSet presAssocID="{96E7D0A7-30D7-41CC-821C-B79C6B5CB2C3}" presName="spacing" presStyleCnt="0"/>
      <dgm:spPr/>
    </dgm:pt>
    <dgm:pt modelId="{A953A1C4-699F-4266-973A-13DF90453E4F}" type="pres">
      <dgm:prSet presAssocID="{57C199CC-6A3A-4607-9DB8-15DAF7D4A351}" presName="composite" presStyleCnt="0"/>
      <dgm:spPr/>
    </dgm:pt>
    <dgm:pt modelId="{18740394-ACAE-40CC-AB5D-D0E5A5D6B325}" type="pres">
      <dgm:prSet presAssocID="{57C199CC-6A3A-4607-9DB8-15DAF7D4A351}" presName="imgShp" presStyleLbl="fgImgPlac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rke 3 Silhouette"/>
        </a:ext>
      </dgm:extLst>
    </dgm:pt>
    <dgm:pt modelId="{18D890C9-5244-48BB-9844-56F5310B2D40}" type="pres">
      <dgm:prSet presAssocID="{57C199CC-6A3A-4607-9DB8-15DAF7D4A351}" presName="txShp" presStyleLbl="node1" presStyleIdx="2" presStyleCnt="3">
        <dgm:presLayoutVars>
          <dgm:bulletEnabled val="1"/>
        </dgm:presLayoutVars>
      </dgm:prSet>
      <dgm:spPr/>
    </dgm:pt>
  </dgm:ptLst>
  <dgm:cxnLst>
    <dgm:cxn modelId="{906B5519-731E-4F62-B74F-77CD8E45BAB9}" type="presOf" srcId="{6BCE5FB7-24CC-4AAC-9D2B-2BE7D3BA69CB}" destId="{B68F80EC-B461-4A1A-AEF9-3A5CB24E1D98}" srcOrd="0" destOrd="0" presId="urn:microsoft.com/office/officeart/2005/8/layout/vList3"/>
    <dgm:cxn modelId="{E1B39E1C-60BA-407E-A381-1BF9029A0031}" srcId="{4228C72E-13C8-44D4-84CF-9B01723B2299}" destId="{6BCE5FB7-24CC-4AAC-9D2B-2BE7D3BA69CB}" srcOrd="1" destOrd="0" parTransId="{FC17CDEE-7509-4F64-BB0C-7259EAED111F}" sibTransId="{96E7D0A7-30D7-41CC-821C-B79C6B5CB2C3}"/>
    <dgm:cxn modelId="{01BFAA60-3A79-4B8E-8837-3A26EB300D46}" srcId="{6BCE5FB7-24CC-4AAC-9D2B-2BE7D3BA69CB}" destId="{2C2CFB52-7484-4655-9166-AB88C8E77B1C}" srcOrd="0" destOrd="0" parTransId="{AA2A9F34-B23A-41D3-BFBC-FB368BB83D62}" sibTransId="{D3C5C081-0C2B-4F31-9466-7666D31DAA7B}"/>
    <dgm:cxn modelId="{483CBD6E-8A1E-401D-BD27-66B755433834}" type="presOf" srcId="{57C199CC-6A3A-4607-9DB8-15DAF7D4A351}" destId="{18D890C9-5244-48BB-9844-56F5310B2D40}" srcOrd="0" destOrd="0" presId="urn:microsoft.com/office/officeart/2005/8/layout/vList3"/>
    <dgm:cxn modelId="{BF290784-36E1-4843-AB5F-672371635BC2}" srcId="{4228C72E-13C8-44D4-84CF-9B01723B2299}" destId="{F4BA4EA1-8AF6-402F-A4E6-40A891AAC6C8}" srcOrd="0" destOrd="0" parTransId="{ED1F4DA3-0B26-4776-A140-6B53A6DF0DF2}" sibTransId="{FEFD3C1C-0F78-423C-8403-2A0DF686BB2D}"/>
    <dgm:cxn modelId="{F9801693-52A6-45D4-AAFB-920E69FBC5F4}" type="presOf" srcId="{2C2CFB52-7484-4655-9166-AB88C8E77B1C}" destId="{B68F80EC-B461-4A1A-AEF9-3A5CB24E1D98}" srcOrd="0" destOrd="1" presId="urn:microsoft.com/office/officeart/2005/8/layout/vList3"/>
    <dgm:cxn modelId="{6560E4CC-E483-494E-9948-414547D27244}" type="presOf" srcId="{F4BA4EA1-8AF6-402F-A4E6-40A891AAC6C8}" destId="{46D6F0F2-2F08-4694-844D-451A7A48E9B3}" srcOrd="0" destOrd="0" presId="urn:microsoft.com/office/officeart/2005/8/layout/vList3"/>
    <dgm:cxn modelId="{6B42E8EF-C9B2-44DE-9B02-49F774536D41}" srcId="{4228C72E-13C8-44D4-84CF-9B01723B2299}" destId="{57C199CC-6A3A-4607-9DB8-15DAF7D4A351}" srcOrd="2" destOrd="0" parTransId="{B544D390-8B18-4F75-93FD-4C75EEAC28C0}" sibTransId="{5B699EAB-C375-491F-92BE-9F85BF2343E6}"/>
    <dgm:cxn modelId="{8AA9CFFD-52BA-4313-854F-B9F99B0861FE}" type="presOf" srcId="{4228C72E-13C8-44D4-84CF-9B01723B2299}" destId="{586F7EBF-1C11-4A24-B7AE-C0C834B7790D}" srcOrd="0" destOrd="0" presId="urn:microsoft.com/office/officeart/2005/8/layout/vList3"/>
    <dgm:cxn modelId="{9F7D4FC1-412E-464E-B3C2-A6F094A024F1}" type="presParOf" srcId="{586F7EBF-1C11-4A24-B7AE-C0C834B7790D}" destId="{66A712CE-FD83-494F-92D7-9008A0F4F929}" srcOrd="0" destOrd="0" presId="urn:microsoft.com/office/officeart/2005/8/layout/vList3"/>
    <dgm:cxn modelId="{C3330037-C18C-42DD-ADB3-C8283CF303E4}" type="presParOf" srcId="{66A712CE-FD83-494F-92D7-9008A0F4F929}" destId="{2F0C5164-964C-4608-9797-E15CBB9E5EF3}" srcOrd="0" destOrd="0" presId="urn:microsoft.com/office/officeart/2005/8/layout/vList3"/>
    <dgm:cxn modelId="{AD6DF377-ADA1-4708-BB6F-92F1A085ED60}" type="presParOf" srcId="{66A712CE-FD83-494F-92D7-9008A0F4F929}" destId="{46D6F0F2-2F08-4694-844D-451A7A48E9B3}" srcOrd="1" destOrd="0" presId="urn:microsoft.com/office/officeart/2005/8/layout/vList3"/>
    <dgm:cxn modelId="{BB73E69D-1702-4116-ABA7-B76CED84CD8E}" type="presParOf" srcId="{586F7EBF-1C11-4A24-B7AE-C0C834B7790D}" destId="{1C03CC9B-8319-4E5D-A445-601092ED09CD}" srcOrd="1" destOrd="0" presId="urn:microsoft.com/office/officeart/2005/8/layout/vList3"/>
    <dgm:cxn modelId="{845D7BF7-4ED7-4D7A-AE81-E72BB80ED381}" type="presParOf" srcId="{586F7EBF-1C11-4A24-B7AE-C0C834B7790D}" destId="{88B756AB-EAE1-43CF-A87C-2FC9182E8621}" srcOrd="2" destOrd="0" presId="urn:microsoft.com/office/officeart/2005/8/layout/vList3"/>
    <dgm:cxn modelId="{BB4BE40C-794B-4234-ACCF-8D463AB6DBE0}" type="presParOf" srcId="{88B756AB-EAE1-43CF-A87C-2FC9182E8621}" destId="{BE33CFCF-5A11-4B84-8C21-BE3CFB680021}" srcOrd="0" destOrd="0" presId="urn:microsoft.com/office/officeart/2005/8/layout/vList3"/>
    <dgm:cxn modelId="{333DA346-A304-4117-BACB-F03F1E7E615D}" type="presParOf" srcId="{88B756AB-EAE1-43CF-A87C-2FC9182E8621}" destId="{B68F80EC-B461-4A1A-AEF9-3A5CB24E1D98}" srcOrd="1" destOrd="0" presId="urn:microsoft.com/office/officeart/2005/8/layout/vList3"/>
    <dgm:cxn modelId="{F387ED1C-BB69-4038-A5BF-DAEB0B85E6BA}" type="presParOf" srcId="{586F7EBF-1C11-4A24-B7AE-C0C834B7790D}" destId="{0084BC97-C5AA-415F-BACA-73357D099929}" srcOrd="3" destOrd="0" presId="urn:microsoft.com/office/officeart/2005/8/layout/vList3"/>
    <dgm:cxn modelId="{666CBACB-2F0A-4A61-8DD3-A4F2AE95FE7C}" type="presParOf" srcId="{586F7EBF-1C11-4A24-B7AE-C0C834B7790D}" destId="{A953A1C4-699F-4266-973A-13DF90453E4F}" srcOrd="4" destOrd="0" presId="urn:microsoft.com/office/officeart/2005/8/layout/vList3"/>
    <dgm:cxn modelId="{A5D1DB42-D42E-4433-8BD3-D6C452F7200D}" type="presParOf" srcId="{A953A1C4-699F-4266-973A-13DF90453E4F}" destId="{18740394-ACAE-40CC-AB5D-D0E5A5D6B325}" srcOrd="0" destOrd="0" presId="urn:microsoft.com/office/officeart/2005/8/layout/vList3"/>
    <dgm:cxn modelId="{2F4D660C-C2A3-4CEF-96E0-916F886A7C0F}" type="presParOf" srcId="{A953A1C4-699F-4266-973A-13DF90453E4F}" destId="{18D890C9-5244-48BB-9844-56F5310B2D4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D6F0F2-2F08-4694-844D-451A7A48E9B3}">
      <dsp:nvSpPr>
        <dsp:cNvPr id="0" name=""/>
        <dsp:cNvSpPr/>
      </dsp:nvSpPr>
      <dsp:spPr>
        <a:xfrm rot="10800000">
          <a:off x="1706759" y="1720"/>
          <a:ext cx="5523357" cy="126215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6574" tIns="76200" rIns="14224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>
              <a:latin typeface="Verdana" panose="020B0604030504040204" pitchFamily="34" charset="0"/>
              <a:ea typeface="Verdana" panose="020B0604030504040204" pitchFamily="34" charset="0"/>
            </a:rPr>
            <a:t>Übertrittskriterien allgemein </a:t>
          </a:r>
        </a:p>
      </dsp:txBody>
      <dsp:txXfrm rot="10800000">
        <a:off x="2022297" y="1720"/>
        <a:ext cx="5207819" cy="1262153"/>
      </dsp:txXfrm>
    </dsp:sp>
    <dsp:sp modelId="{2F0C5164-964C-4608-9797-E15CBB9E5EF3}">
      <dsp:nvSpPr>
        <dsp:cNvPr id="0" name=""/>
        <dsp:cNvSpPr/>
      </dsp:nvSpPr>
      <dsp:spPr>
        <a:xfrm>
          <a:off x="1075683" y="1720"/>
          <a:ext cx="1262153" cy="126215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8F80EC-B461-4A1A-AEF9-3A5CB24E1D98}">
      <dsp:nvSpPr>
        <dsp:cNvPr id="0" name=""/>
        <dsp:cNvSpPr/>
      </dsp:nvSpPr>
      <dsp:spPr>
        <a:xfrm rot="10800000">
          <a:off x="1706759" y="1640635"/>
          <a:ext cx="5523357" cy="126215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6574" tIns="76200" rIns="142240" bIns="76200" numCol="1" spcCol="1270" anchor="t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0" kern="1200" dirty="0">
              <a:latin typeface="Verdana" panose="020B0604030504040204" pitchFamily="34" charset="0"/>
              <a:ea typeface="Verdana" panose="020B0604030504040204" pitchFamily="34" charset="0"/>
            </a:rPr>
            <a:t>Weiterführende Schularten stellen sich vor: 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b="0" kern="1200" dirty="0">
              <a:latin typeface="Verdana" panose="020B0604030504040204" pitchFamily="34" charset="0"/>
              <a:ea typeface="Verdana" panose="020B0604030504040204" pitchFamily="34" charset="0"/>
            </a:rPr>
            <a:t>Mittelschule, Realschule, Gymnasium, Wirtschaftsschule </a:t>
          </a:r>
        </a:p>
      </dsp:txBody>
      <dsp:txXfrm rot="10800000">
        <a:off x="2022297" y="1640635"/>
        <a:ext cx="5207819" cy="1262153"/>
      </dsp:txXfrm>
    </dsp:sp>
    <dsp:sp modelId="{BE33CFCF-5A11-4B84-8C21-BE3CFB680021}">
      <dsp:nvSpPr>
        <dsp:cNvPr id="0" name=""/>
        <dsp:cNvSpPr/>
      </dsp:nvSpPr>
      <dsp:spPr>
        <a:xfrm>
          <a:off x="1075683" y="1640635"/>
          <a:ext cx="1262153" cy="1262153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D890C9-5244-48BB-9844-56F5310B2D40}">
      <dsp:nvSpPr>
        <dsp:cNvPr id="0" name=""/>
        <dsp:cNvSpPr/>
      </dsp:nvSpPr>
      <dsp:spPr>
        <a:xfrm rot="10800000">
          <a:off x="1706759" y="3279551"/>
          <a:ext cx="5523357" cy="126215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6574" tIns="76200" rIns="14224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>
              <a:latin typeface="Verdana" panose="020B0604030504040204" pitchFamily="34" charset="0"/>
              <a:ea typeface="Verdana" panose="020B0604030504040204" pitchFamily="34" charset="0"/>
            </a:rPr>
            <a:t>Offene Fragen &amp; Abschluss</a:t>
          </a:r>
        </a:p>
      </dsp:txBody>
      <dsp:txXfrm rot="10800000">
        <a:off x="2022297" y="3279551"/>
        <a:ext cx="5207819" cy="1262153"/>
      </dsp:txXfrm>
    </dsp:sp>
    <dsp:sp modelId="{18740394-ACAE-40CC-AB5D-D0E5A5D6B325}">
      <dsp:nvSpPr>
        <dsp:cNvPr id="0" name=""/>
        <dsp:cNvSpPr/>
      </dsp:nvSpPr>
      <dsp:spPr>
        <a:xfrm>
          <a:off x="1075683" y="3279551"/>
          <a:ext cx="1262153" cy="1262153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75B9AF-CE5F-464E-AEEE-4A5160E17195}" type="datetimeFigureOut">
              <a:rPr lang="de-DE" smtClean="0"/>
              <a:t>01.12.2025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A5CB77-B404-4A31-91AE-A41F1374B4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1683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dirty="0"/>
              <a:t>Ich möchte aber gerne noch einen Schritt zurück gehen und kurz mit Ihnen zusammen über das Thema Schulerfolg und Lernen nachdenken</a:t>
            </a:r>
          </a:p>
          <a:p>
            <a:pPr eaLnBrk="1" hangingPunct="1"/>
            <a:r>
              <a:rPr lang="de-DE" altLang="de-DE" dirty="0"/>
              <a:t>… heißt, die Lern- und Leistungsvoraussetzungen des Kindes passen zum spezifischen Anforderungsprofil der weiterführenden Schulart.</a:t>
            </a:r>
          </a:p>
          <a:p>
            <a:pPr eaLnBrk="1" hangingPunct="1"/>
            <a:endParaRPr lang="de-DE" altLang="de-DE" dirty="0"/>
          </a:p>
          <a:p>
            <a:pPr eaLnBrk="1" hangingPunct="1">
              <a:lnSpc>
                <a:spcPct val="150000"/>
              </a:lnSpc>
              <a:buSzPct val="180000"/>
              <a:buBlip>
                <a:blip r:embed="rId3"/>
              </a:buBlip>
            </a:pPr>
            <a:r>
              <a:rPr lang="de-DE" altLang="de-DE" dirty="0"/>
              <a:t>Schulerfolg wird wahrscheinlich</a:t>
            </a:r>
          </a:p>
          <a:p>
            <a:pPr eaLnBrk="1" hangingPunct="1">
              <a:lnSpc>
                <a:spcPct val="150000"/>
              </a:lnSpc>
              <a:buSzPct val="180000"/>
              <a:buBlip>
                <a:blip r:embed="rId3"/>
              </a:buBlip>
            </a:pPr>
            <a:r>
              <a:rPr lang="de-DE" altLang="de-DE" dirty="0"/>
              <a:t>Über- oder Unterforderung werden vermieden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A5CB77-B404-4A31-91AE-A41F1374B43C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2664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de-DE" dirty="0"/>
              <a:t>Warum ist eine gründliche Entscheidung so wichtig? Ziel ist es Kinder zum Lern –und Arbeiten zu motivieren</a:t>
            </a:r>
            <a:r>
              <a:rPr lang="de-DE" altLang="de-DE" dirty="0">
                <a:sym typeface="Wingdings" pitchFamily="2" charset="2"/>
              </a:rPr>
              <a:t> FLOW</a:t>
            </a:r>
          </a:p>
          <a:p>
            <a:r>
              <a:rPr lang="de-DE" altLang="de-DE" dirty="0">
                <a:sym typeface="Wingdings" pitchFamily="2" charset="2"/>
              </a:rPr>
              <a:t>Zeit lassen, genau hinschauen nicht jede Entscheidung ist endgültig.</a:t>
            </a:r>
            <a:endParaRPr lang="de-DE" alt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A5CB77-B404-4A31-91AE-A41F1374B43C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08113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lienbildplatzhalter 1">
            <a:extLst>
              <a:ext uri="{FF2B5EF4-FFF2-40B4-BE49-F238E27FC236}">
                <a16:creationId xmlns:a16="http://schemas.microsoft.com/office/drawing/2014/main" id="{3307EB82-9441-4E14-B771-BA791B670B5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9700" y="768350"/>
            <a:ext cx="6819900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izenplatzhalter 2">
            <a:extLst>
              <a:ext uri="{FF2B5EF4-FFF2-40B4-BE49-F238E27FC236}">
                <a16:creationId xmlns:a16="http://schemas.microsoft.com/office/drawing/2014/main" id="{D4CFD2E1-1BD4-46C9-A049-FDF0E43947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/>
              <a:t>Dies ist quasi der „schlechteste“ Schnitt, den man haben sollte. </a:t>
            </a:r>
          </a:p>
          <a:p>
            <a:r>
              <a:rPr lang="de-DE" altLang="de-DE"/>
              <a:t>Es gibt Kinder die mit 1,0 oder 1,3 an das Gymnasium übertreten und Kinder die mit 2, lieber an die Realschule gehen.</a:t>
            </a:r>
          </a:p>
        </p:txBody>
      </p:sp>
      <p:sp>
        <p:nvSpPr>
          <p:cNvPr id="15364" name="Foliennummernplatzhalter 3">
            <a:extLst>
              <a:ext uri="{FF2B5EF4-FFF2-40B4-BE49-F238E27FC236}">
                <a16:creationId xmlns:a16="http://schemas.microsoft.com/office/drawing/2014/main" id="{3E37E130-A216-42EA-97CD-7F43F51CF2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81FACEE-242A-47A0-815F-44DA371E1C3F}" type="slidenum">
              <a:rPr kumimoji="0" lang="de-DE" alt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e-DE" alt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8864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in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6">
            <a:extLst>
              <a:ext uri="{FF2B5EF4-FFF2-40B4-BE49-F238E27FC236}">
                <a16:creationId xmlns:a16="http://schemas.microsoft.com/office/drawing/2014/main" id="{6D5D1FA1-3F31-80B1-A664-EE4B55E2B4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3751" y="2325491"/>
            <a:ext cx="5964599" cy="733312"/>
          </a:xfrm>
          <a:prstGeom prst="rect">
            <a:avLst/>
          </a:prstGeom>
        </p:spPr>
        <p:txBody>
          <a:bodyPr/>
          <a:lstStyle>
            <a:lvl1pPr>
              <a:defRPr sz="4800" b="1" i="0">
                <a:latin typeface="Aptos ExtraBold" panose="020B0004020202020204" pitchFamily="34" charset="0"/>
              </a:defRPr>
            </a:lvl1pPr>
          </a:lstStyle>
          <a:p>
            <a:r>
              <a:rPr lang="de-DE"/>
              <a:t>Headline</a:t>
            </a:r>
          </a:p>
        </p:txBody>
      </p:sp>
      <p:sp>
        <p:nvSpPr>
          <p:cNvPr id="4" name="Textplatzhalter 2">
            <a:extLst>
              <a:ext uri="{FF2B5EF4-FFF2-40B4-BE49-F238E27FC236}">
                <a16:creationId xmlns:a16="http://schemas.microsoft.com/office/drawing/2014/main" id="{BC39B34F-7733-A05A-83BB-7BABA5804F6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63160" y="3189288"/>
            <a:ext cx="5965825" cy="733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Aptos Light" panose="020B0004020202020204" pitchFamily="34" charset="0"/>
              </a:defRPr>
            </a:lvl1pPr>
          </a:lstStyle>
          <a:p>
            <a:r>
              <a:rPr lang="de-DE"/>
              <a:t>Subheadline</a:t>
            </a:r>
          </a:p>
        </p:txBody>
      </p:sp>
      <p:sp>
        <p:nvSpPr>
          <p:cNvPr id="6" name="Textplatzhalter 11">
            <a:extLst>
              <a:ext uri="{FF2B5EF4-FFF2-40B4-BE49-F238E27FC236}">
                <a16:creationId xmlns:a16="http://schemas.microsoft.com/office/drawing/2014/main" id="{7B16873F-6F59-6404-9BCB-E13B99350E0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326563" y="6356350"/>
            <a:ext cx="1601787" cy="21748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1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</a:lstStyle>
          <a:p>
            <a:pPr lvl="0"/>
            <a:r>
              <a:rPr lang="de-DE"/>
              <a:t>XX.XX.XX</a:t>
            </a:r>
          </a:p>
        </p:txBody>
      </p:sp>
    </p:spTree>
    <p:extLst>
      <p:ext uri="{BB962C8B-B14F-4D97-AF65-F5344CB8AC3E}">
        <p14:creationId xmlns:p14="http://schemas.microsoft.com/office/powerpoint/2010/main" val="21799958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Bild vertikal kl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>
            <a:extLst>
              <a:ext uri="{FF2B5EF4-FFF2-40B4-BE49-F238E27FC236}">
                <a16:creationId xmlns:a16="http://schemas.microsoft.com/office/drawing/2014/main" id="{9D81599F-5762-6DC4-65B3-B03521AF0CE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476170" y="2046892"/>
            <a:ext cx="3110039" cy="3893533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de-DE"/>
              <a:t>Hier kann ein Bild </a:t>
            </a:r>
            <a:br>
              <a:rPr lang="de-DE"/>
            </a:br>
            <a:r>
              <a:rPr lang="de-DE"/>
              <a:t>eingefügt werden</a:t>
            </a:r>
          </a:p>
          <a:p>
            <a:endParaRPr lang="de-DE"/>
          </a:p>
          <a:p>
            <a:endParaRPr lang="de-DE"/>
          </a:p>
          <a:p>
            <a:endParaRPr lang="de-DE"/>
          </a:p>
        </p:txBody>
      </p:sp>
      <p:sp>
        <p:nvSpPr>
          <p:cNvPr id="5" name="Textplatzhalter 11">
            <a:extLst>
              <a:ext uri="{FF2B5EF4-FFF2-40B4-BE49-F238E27FC236}">
                <a16:creationId xmlns:a16="http://schemas.microsoft.com/office/drawing/2014/main" id="{8DDEAE6B-05E9-F3F5-C992-C61B10F1A42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4363" y="454025"/>
            <a:ext cx="10956925" cy="635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400" b="1" i="0">
                <a:latin typeface="Aptos ExtraBold" panose="020B0004020202020204" pitchFamily="34" charset="0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  <p:sp>
        <p:nvSpPr>
          <p:cNvPr id="6" name="Textplatzhalter 13">
            <a:extLst>
              <a:ext uri="{FF2B5EF4-FFF2-40B4-BE49-F238E27FC236}">
                <a16:creationId xmlns:a16="http://schemas.microsoft.com/office/drawing/2014/main" id="{C1A4552A-9542-3A75-0176-373748BD63A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14363" y="1143000"/>
            <a:ext cx="10956925" cy="4937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Subheadline</a:t>
            </a:r>
          </a:p>
        </p:txBody>
      </p:sp>
      <p:sp>
        <p:nvSpPr>
          <p:cNvPr id="7" name="Textplatzhalter 15">
            <a:extLst>
              <a:ext uri="{FF2B5EF4-FFF2-40B4-BE49-F238E27FC236}">
                <a16:creationId xmlns:a16="http://schemas.microsoft.com/office/drawing/2014/main" id="{DDD602B1-4300-7746-80CC-413B4112BE2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1029" y="2054831"/>
            <a:ext cx="7357299" cy="389353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60"/>
              </a:lnSpc>
              <a:buNone/>
              <a:defRPr sz="1800" b="0" i="0">
                <a:latin typeface="Aptos Light" panose="020B0004020202020204" pitchFamily="34" charset="0"/>
              </a:defRPr>
            </a:lvl1pPr>
          </a:lstStyle>
          <a:p>
            <a:r>
              <a:rPr lang="de-DE"/>
              <a:t>Hier steht ein einspaltiger Fließtext.</a:t>
            </a:r>
          </a:p>
          <a:p>
            <a:r>
              <a:rPr lang="de-DE">
                <a:effectLst/>
              </a:rPr>
              <a:t>Est quos </a:t>
            </a:r>
            <a:r>
              <a:rPr lang="de-DE" err="1">
                <a:effectLst/>
              </a:rPr>
              <a:t>delendaeriti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commole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nesectia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cus</a:t>
            </a:r>
            <a:r>
              <a:rPr lang="de-DE">
                <a:effectLst/>
              </a:rPr>
              <a:t>. </a:t>
            </a:r>
            <a:r>
              <a:rPr lang="de-DE" err="1">
                <a:effectLst/>
              </a:rPr>
              <a:t>Ditae</a:t>
            </a:r>
            <a:r>
              <a:rPr lang="de-DE">
                <a:effectLst/>
              </a:rPr>
              <a:t> non </a:t>
            </a:r>
            <a:r>
              <a:rPr lang="de-DE" err="1">
                <a:effectLst/>
              </a:rPr>
              <a:t>rectat</a:t>
            </a:r>
            <a:r>
              <a:rPr lang="de-DE">
                <a:effectLst/>
              </a:rPr>
              <a:t> pro </a:t>
            </a:r>
            <a:r>
              <a:rPr lang="de-DE" err="1">
                <a:effectLst/>
              </a:rPr>
              <a:t>eost</a:t>
            </a:r>
            <a:r>
              <a:rPr lang="de-DE">
                <a:effectLst/>
              </a:rPr>
              <a:t>, </a:t>
            </a:r>
            <a:r>
              <a:rPr lang="de-DE" err="1">
                <a:effectLst/>
              </a:rPr>
              <a:t>tem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adis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aut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volo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omniet</a:t>
            </a:r>
            <a:r>
              <a:rPr lang="de-DE">
                <a:effectLst/>
              </a:rPr>
              <a:t>, </a:t>
            </a:r>
            <a:r>
              <a:rPr lang="de-DE" err="1">
                <a:effectLst/>
              </a:rPr>
              <a:t>volendae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que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nus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miliam</a:t>
            </a:r>
            <a:r>
              <a:rPr lang="de-DE">
                <a:effectLst/>
              </a:rPr>
              <a:t>, am </a:t>
            </a:r>
            <a:r>
              <a:rPr lang="de-DE" err="1">
                <a:effectLst/>
              </a:rPr>
              <a:t>re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voluptium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volest</a:t>
            </a:r>
            <a:r>
              <a:rPr lang="de-DE">
                <a:effectLst/>
              </a:rPr>
              <a:t>, </a:t>
            </a:r>
            <a:r>
              <a:rPr lang="de-DE" err="1">
                <a:effectLst/>
              </a:rPr>
              <a:t>velenia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que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plitem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il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ipictis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reprectus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aut</a:t>
            </a:r>
            <a:r>
              <a:rPr lang="de-DE">
                <a:effectLst/>
              </a:rPr>
              <a:t> et </a:t>
            </a:r>
            <a:r>
              <a:rPr lang="de-DE" err="1">
                <a:effectLst/>
              </a:rPr>
              <a:t>eaquia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ipsum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voloriatem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elessequas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dolore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comnim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aturem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volorru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ntempori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berovitem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idelisimaio</a:t>
            </a:r>
            <a:r>
              <a:rPr lang="de-DE">
                <a:effectLst/>
              </a:rPr>
              <a:t>. </a:t>
            </a:r>
            <a:r>
              <a:rPr lang="de-DE" err="1">
                <a:effectLst/>
              </a:rPr>
              <a:t>Vollupistem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aliquis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eos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eatiores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nonse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magnisto</a:t>
            </a:r>
            <a:r>
              <a:rPr lang="de-DE"/>
              <a:t>.</a:t>
            </a:r>
            <a:endParaRPr lang="de-DE">
              <a:effectLst/>
            </a:endParaRPr>
          </a:p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0330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Bild vertikal gro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>
            <a:extLst>
              <a:ext uri="{FF2B5EF4-FFF2-40B4-BE49-F238E27FC236}">
                <a16:creationId xmlns:a16="http://schemas.microsoft.com/office/drawing/2014/main" id="{9D81599F-5762-6DC4-65B3-B03521AF0CE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426519" y="454778"/>
            <a:ext cx="4149397" cy="5485646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de-DE"/>
              <a:t>Hier kann ein Bild </a:t>
            </a:r>
            <a:br>
              <a:rPr lang="de-DE"/>
            </a:br>
            <a:r>
              <a:rPr lang="de-DE"/>
              <a:t>eingefügt werden</a:t>
            </a:r>
          </a:p>
          <a:p>
            <a:endParaRPr lang="de-DE"/>
          </a:p>
          <a:p>
            <a:endParaRPr lang="de-DE"/>
          </a:p>
          <a:p>
            <a:endParaRPr lang="de-DE"/>
          </a:p>
        </p:txBody>
      </p:sp>
      <p:sp>
        <p:nvSpPr>
          <p:cNvPr id="5" name="Textplatzhalter 11">
            <a:extLst>
              <a:ext uri="{FF2B5EF4-FFF2-40B4-BE49-F238E27FC236}">
                <a16:creationId xmlns:a16="http://schemas.microsoft.com/office/drawing/2014/main" id="{7A0FA298-C9D0-8B79-727E-4649C303BA8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4363" y="454025"/>
            <a:ext cx="6299055" cy="102545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3400" b="1" i="0">
                <a:latin typeface="Aptos ExtraBold" panose="020B0004020202020204" pitchFamily="34" charset="0"/>
              </a:defRPr>
            </a:lvl1pPr>
          </a:lstStyle>
          <a:p>
            <a:pPr lvl="0"/>
            <a:r>
              <a:rPr lang="de-DE"/>
              <a:t>Headline</a:t>
            </a:r>
          </a:p>
          <a:p>
            <a:pPr lvl="0"/>
            <a:r>
              <a:rPr lang="de-DE"/>
              <a:t>zweizeilig</a:t>
            </a:r>
          </a:p>
        </p:txBody>
      </p:sp>
      <p:sp>
        <p:nvSpPr>
          <p:cNvPr id="6" name="Textplatzhalter 13">
            <a:extLst>
              <a:ext uri="{FF2B5EF4-FFF2-40B4-BE49-F238E27FC236}">
                <a16:creationId xmlns:a16="http://schemas.microsoft.com/office/drawing/2014/main" id="{796478BF-4558-77FC-8A89-34BC5B68022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14363" y="1554110"/>
            <a:ext cx="6299055" cy="78839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de-DE"/>
              <a:t>Subheadline</a:t>
            </a:r>
          </a:p>
          <a:p>
            <a:pPr lvl="0"/>
            <a:r>
              <a:rPr lang="de-DE"/>
              <a:t>zweizeilig</a:t>
            </a:r>
          </a:p>
        </p:txBody>
      </p:sp>
      <p:sp>
        <p:nvSpPr>
          <p:cNvPr id="7" name="Textplatzhalter 15">
            <a:extLst>
              <a:ext uri="{FF2B5EF4-FFF2-40B4-BE49-F238E27FC236}">
                <a16:creationId xmlns:a16="http://schemas.microsoft.com/office/drawing/2014/main" id="{32A661E9-FFF5-5C62-DDA2-BF285CC88C8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1030" y="2743200"/>
            <a:ext cx="6292388" cy="32051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60"/>
              </a:lnSpc>
              <a:buNone/>
              <a:defRPr sz="1800" b="0" i="0">
                <a:latin typeface="Aptos Light" panose="020B0004020202020204" pitchFamily="34" charset="0"/>
              </a:defRPr>
            </a:lvl1pPr>
          </a:lstStyle>
          <a:p>
            <a:r>
              <a:rPr lang="de-DE"/>
              <a:t>Hier steht ein einspaltiger Fließtext.</a:t>
            </a:r>
          </a:p>
          <a:p>
            <a:r>
              <a:rPr lang="de-DE">
                <a:effectLst/>
              </a:rPr>
              <a:t>Est quos </a:t>
            </a:r>
            <a:r>
              <a:rPr lang="de-DE" err="1">
                <a:effectLst/>
              </a:rPr>
              <a:t>delendaeriti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commole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nesectia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cus</a:t>
            </a:r>
            <a:r>
              <a:rPr lang="de-DE">
                <a:effectLst/>
              </a:rPr>
              <a:t>. </a:t>
            </a:r>
            <a:r>
              <a:rPr lang="de-DE" err="1">
                <a:effectLst/>
              </a:rPr>
              <a:t>Ditae</a:t>
            </a:r>
            <a:r>
              <a:rPr lang="de-DE">
                <a:effectLst/>
              </a:rPr>
              <a:t> non </a:t>
            </a:r>
            <a:r>
              <a:rPr lang="de-DE" err="1">
                <a:effectLst/>
              </a:rPr>
              <a:t>rectat</a:t>
            </a:r>
            <a:r>
              <a:rPr lang="de-DE">
                <a:effectLst/>
              </a:rPr>
              <a:t> pro </a:t>
            </a:r>
            <a:r>
              <a:rPr lang="de-DE" err="1">
                <a:effectLst/>
              </a:rPr>
              <a:t>eost</a:t>
            </a:r>
            <a:r>
              <a:rPr lang="de-DE">
                <a:effectLst/>
              </a:rPr>
              <a:t>, </a:t>
            </a:r>
            <a:r>
              <a:rPr lang="de-DE" err="1">
                <a:effectLst/>
              </a:rPr>
              <a:t>tem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adis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aut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volo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omniet</a:t>
            </a:r>
            <a:r>
              <a:rPr lang="de-DE">
                <a:effectLst/>
              </a:rPr>
              <a:t>, </a:t>
            </a:r>
            <a:r>
              <a:rPr lang="de-DE" err="1">
                <a:effectLst/>
              </a:rPr>
              <a:t>volendae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que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nus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miliam</a:t>
            </a:r>
            <a:r>
              <a:rPr lang="de-DE">
                <a:effectLst/>
              </a:rPr>
              <a:t>, am </a:t>
            </a:r>
            <a:r>
              <a:rPr lang="de-DE" err="1">
                <a:effectLst/>
              </a:rPr>
              <a:t>re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voluptium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volest</a:t>
            </a:r>
            <a:r>
              <a:rPr lang="de-DE">
                <a:effectLst/>
              </a:rPr>
              <a:t>, </a:t>
            </a:r>
            <a:r>
              <a:rPr lang="de-DE" err="1">
                <a:effectLst/>
              </a:rPr>
              <a:t>velenia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que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plitem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il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ipictis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reprectus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aut</a:t>
            </a:r>
            <a:r>
              <a:rPr lang="de-DE">
                <a:effectLst/>
              </a:rPr>
              <a:t> et </a:t>
            </a:r>
            <a:r>
              <a:rPr lang="de-DE" err="1">
                <a:effectLst/>
              </a:rPr>
              <a:t>eaquia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ipsum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voloriatem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elessequas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dolore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comnim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aturem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volorru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ntempori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berovitem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idelisimaio</a:t>
            </a:r>
            <a:r>
              <a:rPr lang="de-DE">
                <a:effectLst/>
              </a:rPr>
              <a:t>. </a:t>
            </a:r>
            <a:r>
              <a:rPr lang="de-DE" err="1">
                <a:effectLst/>
              </a:rPr>
              <a:t>Vollupistem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aliquis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eos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eatiores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nonse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magnisto</a:t>
            </a:r>
            <a:r>
              <a:rPr lang="de-DE"/>
              <a:t>.</a:t>
            </a:r>
            <a:endParaRPr lang="de-DE">
              <a:effectLst/>
            </a:endParaRPr>
          </a:p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40887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Bild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>
            <a:extLst>
              <a:ext uri="{FF2B5EF4-FFF2-40B4-BE49-F238E27FC236}">
                <a16:creationId xmlns:a16="http://schemas.microsoft.com/office/drawing/2014/main" id="{9D81599F-5762-6DC4-65B3-B03521AF0CE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008495" y="2046891"/>
            <a:ext cx="6562794" cy="3893533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de-DE"/>
              <a:t>Hier kann ein Bild </a:t>
            </a:r>
            <a:br>
              <a:rPr lang="de-DE"/>
            </a:br>
            <a:r>
              <a:rPr lang="de-DE"/>
              <a:t>eingefügt werden</a:t>
            </a:r>
          </a:p>
          <a:p>
            <a:endParaRPr lang="de-DE"/>
          </a:p>
          <a:p>
            <a:endParaRPr lang="de-DE"/>
          </a:p>
          <a:p>
            <a:endParaRPr lang="de-DE"/>
          </a:p>
        </p:txBody>
      </p:sp>
      <p:sp>
        <p:nvSpPr>
          <p:cNvPr id="4" name="Textplatzhalter 11">
            <a:extLst>
              <a:ext uri="{FF2B5EF4-FFF2-40B4-BE49-F238E27FC236}">
                <a16:creationId xmlns:a16="http://schemas.microsoft.com/office/drawing/2014/main" id="{0E717E64-EAB0-EA0E-D67C-9C558631644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4363" y="454025"/>
            <a:ext cx="10956925" cy="635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400" b="1" i="0">
                <a:latin typeface="Aptos ExtraBold" panose="020B0004020202020204" pitchFamily="34" charset="0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  <p:sp>
        <p:nvSpPr>
          <p:cNvPr id="5" name="Textplatzhalter 13">
            <a:extLst>
              <a:ext uri="{FF2B5EF4-FFF2-40B4-BE49-F238E27FC236}">
                <a16:creationId xmlns:a16="http://schemas.microsoft.com/office/drawing/2014/main" id="{170D8DBF-0FD6-338E-82C2-178713288DC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14363" y="1143000"/>
            <a:ext cx="10956925" cy="4937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Subheadline</a:t>
            </a:r>
          </a:p>
        </p:txBody>
      </p:sp>
      <p:sp>
        <p:nvSpPr>
          <p:cNvPr id="6" name="Textplatzhalter 15">
            <a:extLst>
              <a:ext uri="{FF2B5EF4-FFF2-40B4-BE49-F238E27FC236}">
                <a16:creationId xmlns:a16="http://schemas.microsoft.com/office/drawing/2014/main" id="{E4EC0E6E-4E48-1C3C-A283-6A0D811C68B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14363" y="2054829"/>
            <a:ext cx="3896289" cy="38935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60"/>
              </a:lnSpc>
              <a:buNone/>
              <a:defRPr sz="1800" b="0" i="0">
                <a:latin typeface="Aptos Light" panose="020B0004020202020204" pitchFamily="34" charset="0"/>
              </a:defRPr>
            </a:lvl1pPr>
          </a:lstStyle>
          <a:p>
            <a:r>
              <a:rPr lang="de-DE"/>
              <a:t>Hier steht ein einspaltiger Fließtext.</a:t>
            </a:r>
          </a:p>
          <a:p>
            <a:r>
              <a:rPr lang="de-DE">
                <a:effectLst/>
              </a:rPr>
              <a:t>Est quos </a:t>
            </a:r>
            <a:r>
              <a:rPr lang="de-DE" err="1">
                <a:effectLst/>
              </a:rPr>
              <a:t>delendaeriti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commole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nesectia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cus</a:t>
            </a:r>
            <a:r>
              <a:rPr lang="de-DE">
                <a:effectLst/>
              </a:rPr>
              <a:t>. </a:t>
            </a:r>
            <a:r>
              <a:rPr lang="de-DE" err="1">
                <a:effectLst/>
              </a:rPr>
              <a:t>Ditae</a:t>
            </a:r>
            <a:r>
              <a:rPr lang="de-DE">
                <a:effectLst/>
              </a:rPr>
              <a:t> non </a:t>
            </a:r>
            <a:r>
              <a:rPr lang="de-DE" err="1">
                <a:effectLst/>
              </a:rPr>
              <a:t>rectat</a:t>
            </a:r>
            <a:r>
              <a:rPr lang="de-DE">
                <a:effectLst/>
              </a:rPr>
              <a:t> pro </a:t>
            </a:r>
            <a:r>
              <a:rPr lang="de-DE" err="1">
                <a:effectLst/>
              </a:rPr>
              <a:t>eost</a:t>
            </a:r>
            <a:r>
              <a:rPr lang="de-DE">
                <a:effectLst/>
              </a:rPr>
              <a:t>, </a:t>
            </a:r>
            <a:r>
              <a:rPr lang="de-DE" err="1">
                <a:effectLst/>
              </a:rPr>
              <a:t>tem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adis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aut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volo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omniet</a:t>
            </a:r>
            <a:r>
              <a:rPr lang="de-DE">
                <a:effectLst/>
              </a:rPr>
              <a:t>, </a:t>
            </a:r>
            <a:r>
              <a:rPr lang="de-DE" err="1">
                <a:effectLst/>
              </a:rPr>
              <a:t>volendae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que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nus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miliam</a:t>
            </a:r>
            <a:r>
              <a:rPr lang="de-DE">
                <a:effectLst/>
              </a:rPr>
              <a:t>, am </a:t>
            </a:r>
            <a:r>
              <a:rPr lang="de-DE" err="1">
                <a:effectLst/>
              </a:rPr>
              <a:t>re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voluptium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volest</a:t>
            </a:r>
            <a:r>
              <a:rPr lang="de-DE">
                <a:effectLst/>
              </a:rPr>
              <a:t>, </a:t>
            </a:r>
            <a:r>
              <a:rPr lang="de-DE" err="1">
                <a:effectLst/>
              </a:rPr>
              <a:t>velenia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que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plitem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il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ipictis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reprectus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aut</a:t>
            </a:r>
            <a:r>
              <a:rPr lang="de-DE">
                <a:effectLst/>
              </a:rPr>
              <a:t> et </a:t>
            </a:r>
            <a:r>
              <a:rPr lang="de-DE" err="1">
                <a:effectLst/>
              </a:rPr>
              <a:t>eaquia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ipsum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voloriatem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elessequas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dolore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comnim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aturem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volorru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ntempori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berovitem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idelisimaio</a:t>
            </a:r>
            <a:r>
              <a:rPr lang="de-DE">
                <a:effectLst/>
              </a:rPr>
              <a:t>. </a:t>
            </a:r>
            <a:r>
              <a:rPr lang="de-DE" err="1">
                <a:effectLst/>
              </a:rPr>
              <a:t>Vollupistem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aliquis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eos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eatiores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nonse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magnisto</a:t>
            </a:r>
            <a:r>
              <a:rPr lang="de-DE"/>
              <a:t>.</a:t>
            </a:r>
            <a:endParaRPr lang="de-DE">
              <a:effectLst/>
            </a:endParaRPr>
          </a:p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76363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Bild quadtrati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>
            <a:extLst>
              <a:ext uri="{FF2B5EF4-FFF2-40B4-BE49-F238E27FC236}">
                <a16:creationId xmlns:a16="http://schemas.microsoft.com/office/drawing/2014/main" id="{9D81599F-5762-6DC4-65B3-B03521AF0CE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646" y="469001"/>
            <a:ext cx="5480990" cy="5479361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de-DE"/>
              <a:t>Hier kann ein Bild </a:t>
            </a:r>
            <a:br>
              <a:rPr lang="de-DE"/>
            </a:br>
            <a:r>
              <a:rPr lang="de-DE"/>
              <a:t>eingefügt werden</a:t>
            </a:r>
          </a:p>
          <a:p>
            <a:endParaRPr lang="de-DE"/>
          </a:p>
          <a:p>
            <a:endParaRPr lang="de-DE"/>
          </a:p>
          <a:p>
            <a:endParaRPr lang="de-DE"/>
          </a:p>
        </p:txBody>
      </p:sp>
      <p:sp>
        <p:nvSpPr>
          <p:cNvPr id="4" name="Textplatzhalter 11">
            <a:extLst>
              <a:ext uri="{FF2B5EF4-FFF2-40B4-BE49-F238E27FC236}">
                <a16:creationId xmlns:a16="http://schemas.microsoft.com/office/drawing/2014/main" id="{2BA3A1A4-DF5B-AC65-D942-DAAF5674A25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4364" y="454025"/>
            <a:ext cx="4978702" cy="102545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3400" b="1" i="0">
                <a:latin typeface="Aptos ExtraBold" panose="020B0004020202020204" pitchFamily="34" charset="0"/>
              </a:defRPr>
            </a:lvl1pPr>
          </a:lstStyle>
          <a:p>
            <a:pPr lvl="0"/>
            <a:r>
              <a:rPr lang="de-DE"/>
              <a:t>Headline</a:t>
            </a:r>
          </a:p>
          <a:p>
            <a:pPr lvl="0"/>
            <a:r>
              <a:rPr lang="de-DE"/>
              <a:t>zweizeilig</a:t>
            </a:r>
          </a:p>
        </p:txBody>
      </p:sp>
      <p:sp>
        <p:nvSpPr>
          <p:cNvPr id="5" name="Textplatzhalter 13">
            <a:extLst>
              <a:ext uri="{FF2B5EF4-FFF2-40B4-BE49-F238E27FC236}">
                <a16:creationId xmlns:a16="http://schemas.microsoft.com/office/drawing/2014/main" id="{3F0EF3B7-06C4-1BB2-65DC-D39B6665ED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14364" y="1554110"/>
            <a:ext cx="4978702" cy="78839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de-DE"/>
              <a:t>Subheadline</a:t>
            </a:r>
          </a:p>
          <a:p>
            <a:pPr lvl="0"/>
            <a:r>
              <a:rPr lang="de-DE"/>
              <a:t>zweizeilig</a:t>
            </a:r>
          </a:p>
        </p:txBody>
      </p:sp>
      <p:sp>
        <p:nvSpPr>
          <p:cNvPr id="6" name="Textplatzhalter 15">
            <a:extLst>
              <a:ext uri="{FF2B5EF4-FFF2-40B4-BE49-F238E27FC236}">
                <a16:creationId xmlns:a16="http://schemas.microsoft.com/office/drawing/2014/main" id="{7FD8AC8C-3F28-5350-F83E-34B293B2436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14364" y="2743198"/>
            <a:ext cx="4978702" cy="32051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60"/>
              </a:lnSpc>
              <a:buNone/>
              <a:defRPr sz="1800" b="0" i="0">
                <a:latin typeface="Aptos Light" panose="020B0004020202020204" pitchFamily="34" charset="0"/>
              </a:defRPr>
            </a:lvl1pPr>
          </a:lstStyle>
          <a:p>
            <a:r>
              <a:rPr lang="de-DE"/>
              <a:t>Hier steht ein einspaltiger Fließtext.</a:t>
            </a:r>
          </a:p>
          <a:p>
            <a:r>
              <a:rPr lang="de-DE">
                <a:effectLst/>
              </a:rPr>
              <a:t>Est quos </a:t>
            </a:r>
            <a:r>
              <a:rPr lang="de-DE" err="1">
                <a:effectLst/>
              </a:rPr>
              <a:t>delendaeriti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commole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nesectia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cus</a:t>
            </a:r>
            <a:r>
              <a:rPr lang="de-DE">
                <a:effectLst/>
              </a:rPr>
              <a:t>. </a:t>
            </a:r>
            <a:r>
              <a:rPr lang="de-DE" err="1">
                <a:effectLst/>
              </a:rPr>
              <a:t>Ditae</a:t>
            </a:r>
            <a:r>
              <a:rPr lang="de-DE">
                <a:effectLst/>
              </a:rPr>
              <a:t> non </a:t>
            </a:r>
            <a:r>
              <a:rPr lang="de-DE" err="1">
                <a:effectLst/>
              </a:rPr>
              <a:t>rectat</a:t>
            </a:r>
            <a:r>
              <a:rPr lang="de-DE">
                <a:effectLst/>
              </a:rPr>
              <a:t> pro </a:t>
            </a:r>
            <a:r>
              <a:rPr lang="de-DE" err="1">
                <a:effectLst/>
              </a:rPr>
              <a:t>eost</a:t>
            </a:r>
            <a:r>
              <a:rPr lang="de-DE">
                <a:effectLst/>
              </a:rPr>
              <a:t>, </a:t>
            </a:r>
            <a:r>
              <a:rPr lang="de-DE" err="1">
                <a:effectLst/>
              </a:rPr>
              <a:t>tem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adis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aut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volo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omniet</a:t>
            </a:r>
            <a:r>
              <a:rPr lang="de-DE">
                <a:effectLst/>
              </a:rPr>
              <a:t>, </a:t>
            </a:r>
            <a:r>
              <a:rPr lang="de-DE" err="1">
                <a:effectLst/>
              </a:rPr>
              <a:t>volendae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que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nus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miliam</a:t>
            </a:r>
            <a:r>
              <a:rPr lang="de-DE">
                <a:effectLst/>
              </a:rPr>
              <a:t>, am </a:t>
            </a:r>
            <a:r>
              <a:rPr lang="de-DE" err="1">
                <a:effectLst/>
              </a:rPr>
              <a:t>re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voluptium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volest</a:t>
            </a:r>
            <a:r>
              <a:rPr lang="de-DE">
                <a:effectLst/>
              </a:rPr>
              <a:t>, </a:t>
            </a:r>
            <a:r>
              <a:rPr lang="de-DE" err="1">
                <a:effectLst/>
              </a:rPr>
              <a:t>velenia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que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plitem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il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ipictis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reprectus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aut</a:t>
            </a:r>
            <a:r>
              <a:rPr lang="de-DE">
                <a:effectLst/>
              </a:rPr>
              <a:t> et </a:t>
            </a:r>
            <a:r>
              <a:rPr lang="de-DE" err="1">
                <a:effectLst/>
              </a:rPr>
              <a:t>eaquia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ipsum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voloriatem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elessequas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dolore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comnim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aturem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volorru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ntempori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berovitem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idelisimaio</a:t>
            </a:r>
            <a:r>
              <a:rPr lang="de-DE">
                <a:effectLst/>
              </a:rPr>
              <a:t>. </a:t>
            </a:r>
            <a:r>
              <a:rPr lang="de-DE" err="1">
                <a:effectLst/>
              </a:rPr>
              <a:t>Vollupistem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aliquis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eos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eatiores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nonse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magnisto</a:t>
            </a:r>
            <a:r>
              <a:rPr lang="de-DE"/>
              <a:t>.</a:t>
            </a:r>
            <a:endParaRPr lang="de-DE">
              <a:effectLst/>
            </a:endParaRPr>
          </a:p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7997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A8B008D0-E7EF-2D6F-BB59-C002A35038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8830" t="-1" b="73025"/>
          <a:stretch/>
        </p:blipFill>
        <p:spPr>
          <a:xfrm>
            <a:off x="1" y="4303701"/>
            <a:ext cx="7001256" cy="2554299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37A78782-3E2D-5BF3-5380-D00167EB6D6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25994" t="-423" b="41639"/>
          <a:stretch/>
        </p:blipFill>
        <p:spPr>
          <a:xfrm rot="10800000">
            <a:off x="7422170" y="0"/>
            <a:ext cx="4769830" cy="3709995"/>
          </a:xfrm>
          <a:prstGeom prst="rect">
            <a:avLst/>
          </a:prstGeom>
        </p:spPr>
      </p:pic>
      <p:sp>
        <p:nvSpPr>
          <p:cNvPr id="6" name="Titel 16">
            <a:extLst>
              <a:ext uri="{FF2B5EF4-FFF2-40B4-BE49-F238E27FC236}">
                <a16:creationId xmlns:a16="http://schemas.microsoft.com/office/drawing/2014/main" id="{162140AE-8E99-B76D-0ECF-3AA71EFAF2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70" y="1765213"/>
            <a:ext cx="5964599" cy="733312"/>
          </a:xfrm>
          <a:prstGeom prst="rect">
            <a:avLst/>
          </a:prstGeom>
        </p:spPr>
        <p:txBody>
          <a:bodyPr/>
          <a:lstStyle>
            <a:lvl1pPr>
              <a:defRPr sz="4800" b="1" i="0">
                <a:latin typeface="Aptos ExtraBold" panose="020B0004020202020204" pitchFamily="34" charset="0"/>
              </a:defRPr>
            </a:lvl1pPr>
          </a:lstStyle>
          <a:p>
            <a:r>
              <a:rPr lang="de-DE"/>
              <a:t>Headline</a:t>
            </a:r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D2A47E5D-D58A-9DF4-CA49-72F160BD518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7179" y="2629010"/>
            <a:ext cx="5965825" cy="733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Aptos Light" panose="020B0004020202020204" pitchFamily="34" charset="0"/>
              </a:defRPr>
            </a:lvl1pPr>
          </a:lstStyle>
          <a:p>
            <a:r>
              <a:rPr lang="de-DE"/>
              <a:t>Subheadline</a:t>
            </a:r>
          </a:p>
        </p:txBody>
      </p:sp>
    </p:spTree>
    <p:extLst>
      <p:ext uri="{BB962C8B-B14F-4D97-AF65-F5344CB8AC3E}">
        <p14:creationId xmlns:p14="http://schemas.microsoft.com/office/powerpoint/2010/main" val="38682915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51ED0473-AAC9-0886-4A36-CBD89F5371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-1" r="46906" b="58778"/>
          <a:stretch/>
        </p:blipFill>
        <p:spPr>
          <a:xfrm>
            <a:off x="5782917" y="3848725"/>
            <a:ext cx="6409083" cy="3009275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B12FCF74-223B-DC30-25A5-C80BC651F9A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30249" t="39347"/>
          <a:stretch/>
        </p:blipFill>
        <p:spPr>
          <a:xfrm>
            <a:off x="0" y="0"/>
            <a:ext cx="2946399" cy="2280088"/>
          </a:xfrm>
          <a:prstGeom prst="rect">
            <a:avLst/>
          </a:prstGeom>
        </p:spPr>
      </p:pic>
      <p:sp>
        <p:nvSpPr>
          <p:cNvPr id="6" name="Titel 16">
            <a:extLst>
              <a:ext uri="{FF2B5EF4-FFF2-40B4-BE49-F238E27FC236}">
                <a16:creationId xmlns:a16="http://schemas.microsoft.com/office/drawing/2014/main" id="{039E3877-A1B1-C939-8D6D-F1B28B6DB7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70" y="3111876"/>
            <a:ext cx="5964599" cy="733312"/>
          </a:xfrm>
          <a:prstGeom prst="rect">
            <a:avLst/>
          </a:prstGeom>
        </p:spPr>
        <p:txBody>
          <a:bodyPr/>
          <a:lstStyle>
            <a:lvl1pPr>
              <a:defRPr sz="4800" b="1" i="0">
                <a:latin typeface="Aptos ExtraBold" panose="020B0004020202020204" pitchFamily="34" charset="0"/>
              </a:defRPr>
            </a:lvl1pPr>
          </a:lstStyle>
          <a:p>
            <a:r>
              <a:rPr lang="de-DE"/>
              <a:t>Headline</a:t>
            </a:r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08F28E6C-A669-D84C-7432-95CF2D98D80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7179" y="3975673"/>
            <a:ext cx="5965825" cy="733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Aptos Light" panose="020B0004020202020204" pitchFamily="34" charset="0"/>
              </a:defRPr>
            </a:lvl1pPr>
          </a:lstStyle>
          <a:p>
            <a:r>
              <a:rPr lang="de-DE"/>
              <a:t>Subheadline</a:t>
            </a:r>
          </a:p>
        </p:txBody>
      </p:sp>
    </p:spTree>
    <p:extLst>
      <p:ext uri="{BB962C8B-B14F-4D97-AF65-F5344CB8AC3E}">
        <p14:creationId xmlns:p14="http://schemas.microsoft.com/office/powerpoint/2010/main" val="12100295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gel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F70EF49E-CC4D-F737-78F9-DFD5319C73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47132" t="-900" r="-3293" b="24217"/>
          <a:stretch/>
        </p:blipFill>
        <p:spPr>
          <a:xfrm>
            <a:off x="0" y="344774"/>
            <a:ext cx="4871548" cy="6513226"/>
          </a:xfrm>
          <a:prstGeom prst="rect">
            <a:avLst/>
          </a:prstGeom>
        </p:spPr>
      </p:pic>
      <p:sp>
        <p:nvSpPr>
          <p:cNvPr id="6" name="Titel 16">
            <a:extLst>
              <a:ext uri="{FF2B5EF4-FFF2-40B4-BE49-F238E27FC236}">
                <a16:creationId xmlns:a16="http://schemas.microsoft.com/office/drawing/2014/main" id="{515CD667-F808-62F9-A44F-3496986899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29239" y="1388866"/>
            <a:ext cx="5964599" cy="733312"/>
          </a:xfrm>
          <a:prstGeom prst="rect">
            <a:avLst/>
          </a:prstGeom>
        </p:spPr>
        <p:txBody>
          <a:bodyPr/>
          <a:lstStyle>
            <a:lvl1pPr>
              <a:defRPr sz="4800" b="1" i="0">
                <a:latin typeface="Aptos ExtraBold" panose="020B0004020202020204" pitchFamily="34" charset="0"/>
              </a:defRPr>
            </a:lvl1pPr>
          </a:lstStyle>
          <a:p>
            <a:r>
              <a:rPr lang="de-DE"/>
              <a:t>Headline</a:t>
            </a:r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10CA3272-D6C8-A262-E361-BA0B665E119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28648" y="2252663"/>
            <a:ext cx="5965825" cy="733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Aptos Light" panose="020B0004020202020204" pitchFamily="34" charset="0"/>
              </a:defRPr>
            </a:lvl1pPr>
          </a:lstStyle>
          <a:p>
            <a:r>
              <a:rPr lang="de-DE"/>
              <a:t>Subheadline</a:t>
            </a:r>
          </a:p>
        </p:txBody>
      </p:sp>
      <p:pic>
        <p:nvPicPr>
          <p:cNvPr id="3" name="Grafik 2" descr="Ein Bild, das Kreis, Farbigkeit enthält.&#10;&#10;Automatisch generierte Beschreibung">
            <a:extLst>
              <a:ext uri="{FF2B5EF4-FFF2-40B4-BE49-F238E27FC236}">
                <a16:creationId xmlns:a16="http://schemas.microsoft.com/office/drawing/2014/main" id="{50DF1FD4-D5CD-5566-C20A-582630FD3A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703" b="21672"/>
          <a:stretch/>
        </p:blipFill>
        <p:spPr>
          <a:xfrm>
            <a:off x="9263899" y="3601387"/>
            <a:ext cx="2928101" cy="325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3416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>
            <a:extLst>
              <a:ext uri="{FF2B5EF4-FFF2-40B4-BE49-F238E27FC236}">
                <a16:creationId xmlns:a16="http://schemas.microsoft.com/office/drawing/2014/main" id="{7DC0B37F-14F5-3935-B134-4A7829326F7C}"/>
              </a:ext>
            </a:extLst>
          </p:cNvPr>
          <p:cNvSpPr txBox="1">
            <a:spLocks/>
          </p:cNvSpPr>
          <p:nvPr userDrawn="1"/>
        </p:nvSpPr>
        <p:spPr>
          <a:xfrm>
            <a:off x="838200" y="3267613"/>
            <a:ext cx="6163056" cy="72301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6000" b="1">
                <a:solidFill>
                  <a:schemeClr val="bg1"/>
                </a:solidFill>
                <a:latin typeface="Aptos ExtraBold" panose="020B0004020202020204" pitchFamily="34" charset="0"/>
              </a:rPr>
              <a:t>Headline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A9ECC62A-E804-72EC-6ED2-2430D70A2E57}"/>
              </a:ext>
            </a:extLst>
          </p:cNvPr>
          <p:cNvSpPr txBox="1">
            <a:spLocks/>
          </p:cNvSpPr>
          <p:nvPr userDrawn="1"/>
        </p:nvSpPr>
        <p:spPr>
          <a:xfrm>
            <a:off x="838200" y="4080935"/>
            <a:ext cx="6283570" cy="132556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>
              <a:buNone/>
            </a:pPr>
            <a:r>
              <a:rPr lang="de-DE" sz="4000" b="0" i="0">
                <a:solidFill>
                  <a:schemeClr val="bg1"/>
                </a:solidFill>
                <a:latin typeface="Aptos Light" panose="020B0004020202020204" pitchFamily="34" charset="0"/>
              </a:rPr>
              <a:t>Subheadline</a:t>
            </a:r>
          </a:p>
        </p:txBody>
      </p:sp>
      <p:sp>
        <p:nvSpPr>
          <p:cNvPr id="3" name="Titel 16">
            <a:extLst>
              <a:ext uri="{FF2B5EF4-FFF2-40B4-BE49-F238E27FC236}">
                <a16:creationId xmlns:a16="http://schemas.microsoft.com/office/drawing/2014/main" id="{BB7A8911-62CA-BEA0-D6EA-D3FCB45600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70" y="4509017"/>
            <a:ext cx="5964599" cy="733312"/>
          </a:xfrm>
          <a:prstGeom prst="rect">
            <a:avLst/>
          </a:prstGeom>
        </p:spPr>
        <p:txBody>
          <a:bodyPr/>
          <a:lstStyle>
            <a:lvl1pPr>
              <a:defRPr sz="4800" b="1" i="0">
                <a:latin typeface="Aptos ExtraBold" panose="020B0004020202020204" pitchFamily="34" charset="0"/>
              </a:defRPr>
            </a:lvl1pPr>
          </a:lstStyle>
          <a:p>
            <a:r>
              <a:rPr lang="de-DE"/>
              <a:t>Headline</a:t>
            </a:r>
          </a:p>
        </p:txBody>
      </p:sp>
      <p:sp>
        <p:nvSpPr>
          <p:cNvPr id="4" name="Textplatzhalter 2">
            <a:extLst>
              <a:ext uri="{FF2B5EF4-FFF2-40B4-BE49-F238E27FC236}">
                <a16:creationId xmlns:a16="http://schemas.microsoft.com/office/drawing/2014/main" id="{255EBF75-6EE5-8B98-309D-D7B1A46C888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7179" y="5372814"/>
            <a:ext cx="5965825" cy="733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Aptos Light" panose="020B0004020202020204" pitchFamily="34" charset="0"/>
              </a:defRPr>
            </a:lvl1pPr>
          </a:lstStyle>
          <a:p>
            <a:r>
              <a:rPr lang="de-DE"/>
              <a:t>Subheadline</a:t>
            </a:r>
          </a:p>
        </p:txBody>
      </p:sp>
      <p:pic>
        <p:nvPicPr>
          <p:cNvPr id="6" name="Grafik 5" descr="Ein Bild, das Kreis, Farbigkeit enthält.&#10;&#10;Automatisch generierte Beschreibung">
            <a:extLst>
              <a:ext uri="{FF2B5EF4-FFF2-40B4-BE49-F238E27FC236}">
                <a16:creationId xmlns:a16="http://schemas.microsoft.com/office/drawing/2014/main" id="{FAA36F10-4995-F5E6-D8CF-A50983AAF5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5" t="31334" r="-8947" b="-6080"/>
          <a:stretch/>
        </p:blipFill>
        <p:spPr>
          <a:xfrm>
            <a:off x="-1" y="0"/>
            <a:ext cx="5672139" cy="3950450"/>
          </a:xfrm>
          <a:prstGeom prst="rect">
            <a:avLst/>
          </a:prstGeom>
        </p:spPr>
      </p:pic>
      <p:pic>
        <p:nvPicPr>
          <p:cNvPr id="8" name="Grafik 7" descr="Ein Bild, das Grafiken, Kreativität enthält.&#10;&#10;Automatisch generierte Beschreibung">
            <a:extLst>
              <a:ext uri="{FF2B5EF4-FFF2-40B4-BE49-F238E27FC236}">
                <a16:creationId xmlns:a16="http://schemas.microsoft.com/office/drawing/2014/main" id="{317F324E-4DBC-F9F8-3886-F90D22378F0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44" r="44226" b="9430"/>
          <a:stretch/>
        </p:blipFill>
        <p:spPr>
          <a:xfrm>
            <a:off x="8048017" y="0"/>
            <a:ext cx="4143983" cy="44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4901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62E957B2-085D-B8DC-99D5-8A194E2D91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29030" y="2255206"/>
            <a:ext cx="7333939" cy="2347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0604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D0F588B2-9F11-4D67-8829-A8E8B5E6E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CDA67-BC87-4B29-8557-D2DE43DC3277}" type="datetime1">
              <a:rPr lang="de-DE"/>
              <a:pPr>
                <a:defRPr/>
              </a:pPr>
              <a:t>01.12.2025</a:t>
            </a:fld>
            <a:endParaRPr lang="de-DE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0C173DFD-9F9D-4BC5-B9B1-31B6DC08E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AF06156B-E90F-4549-ABE4-829374448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1A9E6-D4C7-4FED-BBA7-C62A7789817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43776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zwei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6">
            <a:extLst>
              <a:ext uri="{FF2B5EF4-FFF2-40B4-BE49-F238E27FC236}">
                <a16:creationId xmlns:a16="http://schemas.microsoft.com/office/drawing/2014/main" id="{119B3870-FF15-2327-76FF-20878F8FCA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4342" y="1834845"/>
            <a:ext cx="5964599" cy="1332109"/>
          </a:xfrm>
          <a:prstGeom prst="rect">
            <a:avLst/>
          </a:prstGeom>
        </p:spPr>
        <p:txBody>
          <a:bodyPr/>
          <a:lstStyle>
            <a:lvl1pPr>
              <a:defRPr sz="4800" b="1" i="0">
                <a:latin typeface="Aptos ExtraBold" panose="020B0004020202020204" pitchFamily="34" charset="0"/>
              </a:defRPr>
            </a:lvl1pPr>
          </a:lstStyle>
          <a:p>
            <a:r>
              <a:rPr lang="de-DE"/>
              <a:t>Headline</a:t>
            </a:r>
            <a:br>
              <a:rPr lang="de-DE"/>
            </a:br>
            <a:r>
              <a:rPr lang="de-DE"/>
              <a:t>zweizeilig</a:t>
            </a:r>
          </a:p>
        </p:txBody>
      </p:sp>
      <p:sp>
        <p:nvSpPr>
          <p:cNvPr id="8" name="Textplatzhalter 6">
            <a:extLst>
              <a:ext uri="{FF2B5EF4-FFF2-40B4-BE49-F238E27FC236}">
                <a16:creationId xmlns:a16="http://schemas.microsoft.com/office/drawing/2014/main" id="{E7871165-E2A6-A5E2-968D-5E70ACB40A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63751" y="3300413"/>
            <a:ext cx="5965825" cy="120491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b="0" i="0">
                <a:latin typeface="Aptos Light" panose="020B0004020202020204" pitchFamily="34" charset="0"/>
              </a:defRPr>
            </a:lvl1pPr>
          </a:lstStyle>
          <a:p>
            <a:r>
              <a:rPr lang="de-DE"/>
              <a:t>Subheadline</a:t>
            </a:r>
          </a:p>
          <a:p>
            <a:r>
              <a:rPr lang="de-DE"/>
              <a:t>zweizeilig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2EF91274-ED6F-F383-6DD6-9CCBF9637DB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326563" y="6356350"/>
            <a:ext cx="1601787" cy="21748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1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</a:lstStyle>
          <a:p>
            <a:pPr lvl="0"/>
            <a:r>
              <a:rPr lang="de-DE"/>
              <a:t>XX.XX.XX</a:t>
            </a:r>
          </a:p>
        </p:txBody>
      </p:sp>
    </p:spTree>
    <p:extLst>
      <p:ext uri="{BB962C8B-B14F-4D97-AF65-F5344CB8AC3E}">
        <p14:creationId xmlns:p14="http://schemas.microsoft.com/office/powerpoint/2010/main" val="4052414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11">
            <a:extLst>
              <a:ext uri="{FF2B5EF4-FFF2-40B4-BE49-F238E27FC236}">
                <a16:creationId xmlns:a16="http://schemas.microsoft.com/office/drawing/2014/main" id="{4E0B969E-3B7D-BD01-F338-62F7EF02C67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993186" y="1794510"/>
            <a:ext cx="8219325" cy="415385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514350" indent="-514350">
              <a:buFont typeface="+mj-lt"/>
              <a:buAutoNum type="arabicPeriod"/>
              <a:defRPr b="1" i="0">
                <a:ln>
                  <a:noFill/>
                </a:ln>
                <a:latin typeface="Aptos" panose="020B0004020202020204" pitchFamily="34" charset="0"/>
              </a:defRPr>
            </a:lvl1pPr>
            <a:lvl2pPr marL="857250" indent="-400050">
              <a:buFont typeface="+mj-lt"/>
              <a:buAutoNum type="arabicPeriod"/>
              <a:defRPr sz="1800" b="0" i="0">
                <a:ln>
                  <a:noFill/>
                </a:ln>
                <a:latin typeface="Aptos Light" panose="020B0004020202020204" pitchFamily="34" charset="0"/>
              </a:defRPr>
            </a:lvl2pPr>
            <a:lvl5pPr marL="1828800" indent="0">
              <a:buNone/>
              <a:defRPr b="0" i="0"/>
            </a:lvl5pPr>
          </a:lstStyle>
          <a:p>
            <a:pPr lvl="0"/>
            <a:r>
              <a:rPr lang="de-DE" err="1"/>
              <a:t>Agendapunkt</a:t>
            </a:r>
            <a:endParaRPr lang="de-DE"/>
          </a:p>
          <a:p>
            <a:pPr lvl="1"/>
            <a:r>
              <a:rPr lang="de-DE"/>
              <a:t>weitere Ebene</a:t>
            </a:r>
          </a:p>
          <a:p>
            <a:pPr lvl="0"/>
            <a:r>
              <a:rPr lang="de-DE" err="1"/>
              <a:t>Agendapunkt</a:t>
            </a:r>
            <a:endParaRPr lang="de-DE"/>
          </a:p>
          <a:p>
            <a:pPr lvl="1"/>
            <a:r>
              <a:rPr lang="de-DE"/>
              <a:t>weitere Ebene</a:t>
            </a:r>
          </a:p>
          <a:p>
            <a:pPr lvl="1"/>
            <a:r>
              <a:rPr lang="de-DE"/>
              <a:t>weitere Ebene</a:t>
            </a:r>
          </a:p>
          <a:p>
            <a:pPr lvl="0"/>
            <a:r>
              <a:rPr lang="de-DE" err="1"/>
              <a:t>Agendapunkt</a:t>
            </a:r>
            <a:endParaRPr lang="de-DE"/>
          </a:p>
          <a:p>
            <a:pPr lvl="4"/>
            <a:endParaRPr lang="de-DE"/>
          </a:p>
        </p:txBody>
      </p:sp>
      <p:sp>
        <p:nvSpPr>
          <p:cNvPr id="25" name="Titel 23">
            <a:extLst>
              <a:ext uri="{FF2B5EF4-FFF2-40B4-BE49-F238E27FC236}">
                <a16:creationId xmlns:a16="http://schemas.microsoft.com/office/drawing/2014/main" id="{C4354F50-F509-3D27-BF0D-1F34F76B57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1030" y="507386"/>
            <a:ext cx="9591481" cy="879135"/>
          </a:xfrm>
          <a:prstGeom prst="rect">
            <a:avLst/>
          </a:prstGeom>
        </p:spPr>
        <p:txBody>
          <a:bodyPr/>
          <a:lstStyle>
            <a:lvl1pPr>
              <a:defRPr sz="3400" b="1" i="0">
                <a:latin typeface="Aptos ExtraBold" panose="020B0004020202020204" pitchFamily="34" charset="0"/>
              </a:defRPr>
            </a:lvl1pPr>
          </a:lstStyle>
          <a:p>
            <a:r>
              <a:rPr lang="de-DE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4036841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ichpunkte 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11">
            <a:extLst>
              <a:ext uri="{FF2B5EF4-FFF2-40B4-BE49-F238E27FC236}">
                <a16:creationId xmlns:a16="http://schemas.microsoft.com/office/drawing/2014/main" id="{4E0B969E-3B7D-BD01-F338-62F7EF02C67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993186" y="1794510"/>
            <a:ext cx="8219325" cy="4153851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 b="0" i="0">
                <a:latin typeface="Aptos Light" panose="020B0004020202020204" pitchFamily="34" charset="0"/>
              </a:defRPr>
            </a:lvl1pPr>
            <a:lvl2pPr marL="457200" indent="0">
              <a:buFontTx/>
              <a:buNone/>
              <a:defRPr sz="1800" b="0" i="0">
                <a:latin typeface="Aptos Light" panose="020B0004020202020204" pitchFamily="34" charset="0"/>
              </a:defRPr>
            </a:lvl2pPr>
            <a:lvl5pPr marL="2114550" indent="-285750">
              <a:buFontTx/>
              <a:buBlip>
                <a:blip r:embed="rId2"/>
              </a:buBlip>
              <a:defRPr b="0" i="0"/>
            </a:lvl5pPr>
          </a:lstStyle>
          <a:p>
            <a:pPr lvl="0"/>
            <a:r>
              <a:rPr lang="de-DE"/>
              <a:t>Stichpunkt</a:t>
            </a:r>
          </a:p>
          <a:p>
            <a:pPr lvl="1"/>
            <a:r>
              <a:rPr lang="de-DE"/>
              <a:t>weitere Ebene</a:t>
            </a:r>
          </a:p>
          <a:p>
            <a:pPr lvl="0"/>
            <a:r>
              <a:rPr lang="de-DE"/>
              <a:t>Stichpunkt</a:t>
            </a:r>
          </a:p>
          <a:p>
            <a:pPr lvl="1"/>
            <a:r>
              <a:rPr lang="de-DE"/>
              <a:t>weitere Ebene</a:t>
            </a:r>
          </a:p>
          <a:p>
            <a:pPr lvl="1"/>
            <a:r>
              <a:rPr lang="de-DE"/>
              <a:t>weitere Ebene</a:t>
            </a:r>
          </a:p>
          <a:p>
            <a:pPr lvl="0"/>
            <a:r>
              <a:rPr lang="de-DE"/>
              <a:t>Stichpunkt</a:t>
            </a:r>
          </a:p>
          <a:p>
            <a:pPr lvl="4"/>
            <a:endParaRPr lang="de-DE"/>
          </a:p>
        </p:txBody>
      </p:sp>
      <p:sp>
        <p:nvSpPr>
          <p:cNvPr id="25" name="Titel 23">
            <a:extLst>
              <a:ext uri="{FF2B5EF4-FFF2-40B4-BE49-F238E27FC236}">
                <a16:creationId xmlns:a16="http://schemas.microsoft.com/office/drawing/2014/main" id="{C4354F50-F509-3D27-BF0D-1F34F76B57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1030" y="456016"/>
            <a:ext cx="9591481" cy="879135"/>
          </a:xfrm>
          <a:prstGeom prst="rect">
            <a:avLst/>
          </a:prstGeom>
        </p:spPr>
        <p:txBody>
          <a:bodyPr/>
          <a:lstStyle>
            <a:lvl1pPr>
              <a:defRPr sz="3400" b="1" i="0">
                <a:latin typeface="Aptos ExtraBold" panose="020B0004020202020204" pitchFamily="34" charset="0"/>
              </a:defRPr>
            </a:lvl1pPr>
          </a:lstStyle>
          <a:p>
            <a:r>
              <a:rPr lang="de-DE"/>
              <a:t>Headline</a:t>
            </a:r>
            <a:br>
              <a:rPr lang="de-DE"/>
            </a:br>
            <a:r>
              <a:rPr lang="de-DE"/>
              <a:t>zweizeilig</a:t>
            </a:r>
          </a:p>
        </p:txBody>
      </p:sp>
    </p:spTree>
    <p:extLst>
      <p:ext uri="{BB962C8B-B14F-4D97-AF65-F5344CB8AC3E}">
        <p14:creationId xmlns:p14="http://schemas.microsoft.com/office/powerpoint/2010/main" val="3363651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ichpunkt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11">
            <a:extLst>
              <a:ext uri="{FF2B5EF4-FFF2-40B4-BE49-F238E27FC236}">
                <a16:creationId xmlns:a16="http://schemas.microsoft.com/office/drawing/2014/main" id="{4E0B969E-3B7D-BD01-F338-62F7EF02C67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993186" y="1794510"/>
            <a:ext cx="8219325" cy="4153851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 b="0" i="0">
                <a:latin typeface="Aptos Light" panose="020B0004020202020204" pitchFamily="34" charset="0"/>
              </a:defRPr>
            </a:lvl1pPr>
            <a:lvl2pPr marL="457200" indent="0">
              <a:buFontTx/>
              <a:buNone/>
              <a:defRPr sz="1800" b="0" i="0">
                <a:latin typeface="Aptos Light" panose="020B0004020202020204" pitchFamily="34" charset="0"/>
              </a:defRPr>
            </a:lvl2pPr>
            <a:lvl5pPr marL="2114550" indent="-285750">
              <a:buFontTx/>
              <a:buBlip>
                <a:blip r:embed="rId2"/>
              </a:buBlip>
              <a:defRPr b="0" i="0"/>
            </a:lvl5pPr>
          </a:lstStyle>
          <a:p>
            <a:pPr lvl="0"/>
            <a:r>
              <a:rPr lang="de-DE"/>
              <a:t>Stichpunkt</a:t>
            </a:r>
          </a:p>
          <a:p>
            <a:pPr lvl="1"/>
            <a:r>
              <a:rPr lang="de-DE"/>
              <a:t>weitere Ebene</a:t>
            </a:r>
          </a:p>
          <a:p>
            <a:pPr lvl="0"/>
            <a:r>
              <a:rPr lang="de-DE"/>
              <a:t>Stichpunkt</a:t>
            </a:r>
          </a:p>
          <a:p>
            <a:pPr lvl="1"/>
            <a:r>
              <a:rPr lang="de-DE"/>
              <a:t>weitere Ebene</a:t>
            </a:r>
          </a:p>
          <a:p>
            <a:pPr lvl="1"/>
            <a:r>
              <a:rPr lang="de-DE"/>
              <a:t>weitere Ebene</a:t>
            </a:r>
          </a:p>
          <a:p>
            <a:pPr lvl="0"/>
            <a:r>
              <a:rPr lang="de-DE"/>
              <a:t>Stichpunkt</a:t>
            </a:r>
          </a:p>
          <a:p>
            <a:pPr lvl="4"/>
            <a:endParaRPr lang="de-DE"/>
          </a:p>
        </p:txBody>
      </p:sp>
      <p:sp>
        <p:nvSpPr>
          <p:cNvPr id="25" name="Titel 23">
            <a:extLst>
              <a:ext uri="{FF2B5EF4-FFF2-40B4-BE49-F238E27FC236}">
                <a16:creationId xmlns:a16="http://schemas.microsoft.com/office/drawing/2014/main" id="{C4354F50-F509-3D27-BF0D-1F34F76B57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1030" y="456016"/>
            <a:ext cx="9591481" cy="879135"/>
          </a:xfrm>
          <a:prstGeom prst="rect">
            <a:avLst/>
          </a:prstGeom>
        </p:spPr>
        <p:txBody>
          <a:bodyPr/>
          <a:lstStyle>
            <a:lvl1pPr>
              <a:defRPr sz="3400" b="1" i="0">
                <a:latin typeface="Aptos ExtraBold" panose="020B0004020202020204" pitchFamily="34" charset="0"/>
              </a:defRPr>
            </a:lvl1pPr>
          </a:lstStyle>
          <a:p>
            <a:r>
              <a:rPr lang="de-DE"/>
              <a:t>Headline</a:t>
            </a:r>
            <a:br>
              <a:rPr lang="de-DE"/>
            </a:br>
            <a:r>
              <a:rPr lang="de-DE"/>
              <a:t>zweizeilig</a:t>
            </a:r>
          </a:p>
        </p:txBody>
      </p:sp>
    </p:spTree>
    <p:extLst>
      <p:ext uri="{BB962C8B-B14F-4D97-AF65-F5344CB8AC3E}">
        <p14:creationId xmlns:p14="http://schemas.microsoft.com/office/powerpoint/2010/main" val="3971535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ichpunkte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11">
            <a:extLst>
              <a:ext uri="{FF2B5EF4-FFF2-40B4-BE49-F238E27FC236}">
                <a16:creationId xmlns:a16="http://schemas.microsoft.com/office/drawing/2014/main" id="{4E0B969E-3B7D-BD01-F338-62F7EF02C67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993186" y="1794510"/>
            <a:ext cx="8219325" cy="4153851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 b="0" i="0">
                <a:latin typeface="Aptos Light" panose="020B0004020202020204" pitchFamily="34" charset="0"/>
              </a:defRPr>
            </a:lvl1pPr>
            <a:lvl2pPr marL="457200" indent="0">
              <a:buFontTx/>
              <a:buNone/>
              <a:defRPr sz="1800" b="0" i="0">
                <a:latin typeface="Aptos Light" panose="020B0004020202020204" pitchFamily="34" charset="0"/>
              </a:defRPr>
            </a:lvl2pPr>
            <a:lvl5pPr marL="2114550" indent="-285750">
              <a:buFontTx/>
              <a:buBlip>
                <a:blip r:embed="rId2"/>
              </a:buBlip>
              <a:defRPr b="0" i="0"/>
            </a:lvl5pPr>
          </a:lstStyle>
          <a:p>
            <a:pPr lvl="0"/>
            <a:r>
              <a:rPr lang="de-DE"/>
              <a:t>Stichpunkt</a:t>
            </a:r>
          </a:p>
          <a:p>
            <a:pPr lvl="1"/>
            <a:r>
              <a:rPr lang="de-DE"/>
              <a:t>weitere Ebene</a:t>
            </a:r>
          </a:p>
          <a:p>
            <a:pPr lvl="0"/>
            <a:r>
              <a:rPr lang="de-DE"/>
              <a:t>Stichpunkt</a:t>
            </a:r>
          </a:p>
          <a:p>
            <a:pPr lvl="1"/>
            <a:r>
              <a:rPr lang="de-DE"/>
              <a:t>weitere Ebene</a:t>
            </a:r>
          </a:p>
          <a:p>
            <a:pPr lvl="1"/>
            <a:r>
              <a:rPr lang="de-DE"/>
              <a:t>weitere Ebene</a:t>
            </a:r>
          </a:p>
          <a:p>
            <a:pPr lvl="0"/>
            <a:r>
              <a:rPr lang="de-DE"/>
              <a:t>Stichpunkt</a:t>
            </a:r>
          </a:p>
          <a:p>
            <a:pPr lvl="4"/>
            <a:endParaRPr lang="de-DE"/>
          </a:p>
        </p:txBody>
      </p:sp>
      <p:sp>
        <p:nvSpPr>
          <p:cNvPr id="25" name="Titel 23">
            <a:extLst>
              <a:ext uri="{FF2B5EF4-FFF2-40B4-BE49-F238E27FC236}">
                <a16:creationId xmlns:a16="http://schemas.microsoft.com/office/drawing/2014/main" id="{C4354F50-F509-3D27-BF0D-1F34F76B57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1030" y="456016"/>
            <a:ext cx="9591481" cy="879135"/>
          </a:xfrm>
          <a:prstGeom prst="rect">
            <a:avLst/>
          </a:prstGeom>
        </p:spPr>
        <p:txBody>
          <a:bodyPr/>
          <a:lstStyle>
            <a:lvl1pPr>
              <a:defRPr sz="3400" b="1" i="0">
                <a:latin typeface="Aptos ExtraBold" panose="020B0004020202020204" pitchFamily="34" charset="0"/>
              </a:defRPr>
            </a:lvl1pPr>
          </a:lstStyle>
          <a:p>
            <a:r>
              <a:rPr lang="de-DE"/>
              <a:t>Headline</a:t>
            </a:r>
            <a:br>
              <a:rPr lang="de-DE"/>
            </a:br>
            <a:r>
              <a:rPr lang="de-DE"/>
              <a:t>zweizeilig</a:t>
            </a:r>
          </a:p>
        </p:txBody>
      </p:sp>
    </p:spTree>
    <p:extLst>
      <p:ext uri="{BB962C8B-B14F-4D97-AF65-F5344CB8AC3E}">
        <p14:creationId xmlns:p14="http://schemas.microsoft.com/office/powerpoint/2010/main" val="1806136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ichpunkte 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11">
            <a:extLst>
              <a:ext uri="{FF2B5EF4-FFF2-40B4-BE49-F238E27FC236}">
                <a16:creationId xmlns:a16="http://schemas.microsoft.com/office/drawing/2014/main" id="{4E0B969E-3B7D-BD01-F338-62F7EF02C67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993186" y="1794510"/>
            <a:ext cx="8219325" cy="4153851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 b="0" i="0">
                <a:latin typeface="Aptos Light" panose="020B0004020202020204" pitchFamily="34" charset="0"/>
              </a:defRPr>
            </a:lvl1pPr>
            <a:lvl2pPr marL="457200" indent="0">
              <a:buFontTx/>
              <a:buNone/>
              <a:defRPr sz="1800" b="0" i="0">
                <a:latin typeface="Aptos Light" panose="020B0004020202020204" pitchFamily="34" charset="0"/>
              </a:defRPr>
            </a:lvl2pPr>
            <a:lvl5pPr marL="2114550" indent="-285750">
              <a:buFontTx/>
              <a:buBlip>
                <a:blip r:embed="rId2"/>
              </a:buBlip>
              <a:defRPr b="0" i="0"/>
            </a:lvl5pPr>
          </a:lstStyle>
          <a:p>
            <a:pPr lvl="0"/>
            <a:r>
              <a:rPr lang="de-DE"/>
              <a:t>Stichpunkt</a:t>
            </a:r>
          </a:p>
          <a:p>
            <a:pPr lvl="1"/>
            <a:r>
              <a:rPr lang="de-DE"/>
              <a:t>weitere Ebene</a:t>
            </a:r>
          </a:p>
          <a:p>
            <a:pPr lvl="0"/>
            <a:r>
              <a:rPr lang="de-DE"/>
              <a:t>Stichpunkt</a:t>
            </a:r>
          </a:p>
          <a:p>
            <a:pPr lvl="1"/>
            <a:r>
              <a:rPr lang="de-DE"/>
              <a:t>weitere Ebene</a:t>
            </a:r>
          </a:p>
          <a:p>
            <a:pPr lvl="1"/>
            <a:r>
              <a:rPr lang="de-DE"/>
              <a:t>weitere Ebene</a:t>
            </a:r>
          </a:p>
          <a:p>
            <a:pPr lvl="0"/>
            <a:r>
              <a:rPr lang="de-DE"/>
              <a:t>Stichpunkt</a:t>
            </a:r>
          </a:p>
          <a:p>
            <a:pPr lvl="4"/>
            <a:endParaRPr lang="de-DE"/>
          </a:p>
        </p:txBody>
      </p:sp>
      <p:sp>
        <p:nvSpPr>
          <p:cNvPr id="25" name="Titel 23">
            <a:extLst>
              <a:ext uri="{FF2B5EF4-FFF2-40B4-BE49-F238E27FC236}">
                <a16:creationId xmlns:a16="http://schemas.microsoft.com/office/drawing/2014/main" id="{C4354F50-F509-3D27-BF0D-1F34F76B57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1030" y="456016"/>
            <a:ext cx="9591481" cy="879135"/>
          </a:xfrm>
          <a:prstGeom prst="rect">
            <a:avLst/>
          </a:prstGeom>
        </p:spPr>
        <p:txBody>
          <a:bodyPr/>
          <a:lstStyle>
            <a:lvl1pPr>
              <a:defRPr sz="3400" b="1" i="0">
                <a:latin typeface="Aptos ExtraBold" panose="020B0004020202020204" pitchFamily="34" charset="0"/>
              </a:defRPr>
            </a:lvl1pPr>
          </a:lstStyle>
          <a:p>
            <a:r>
              <a:rPr lang="de-DE"/>
              <a:t>Headline</a:t>
            </a:r>
            <a:br>
              <a:rPr lang="de-DE"/>
            </a:br>
            <a:r>
              <a:rPr lang="de-DE"/>
              <a:t>zweizeilig</a:t>
            </a:r>
          </a:p>
        </p:txBody>
      </p:sp>
    </p:spTree>
    <p:extLst>
      <p:ext uri="{BB962C8B-B14F-4D97-AF65-F5344CB8AC3E}">
        <p14:creationId xmlns:p14="http://schemas.microsoft.com/office/powerpoint/2010/main" val="1262245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D49F120B-2CC8-0E49-C60E-136CB32E4B1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4363" y="454025"/>
            <a:ext cx="10956925" cy="635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400" b="1" i="0">
                <a:latin typeface="Aptos ExtraBold" panose="020B0004020202020204" pitchFamily="34" charset="0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313B24C9-3B69-E8C8-E725-95CD2274E74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14363" y="1143000"/>
            <a:ext cx="10956925" cy="4937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Subheadline</a:t>
            </a:r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D884EAFE-8B89-EBD7-F25D-88CFFA17A2C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1030" y="2054831"/>
            <a:ext cx="5226050" cy="389353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60"/>
              </a:lnSpc>
              <a:buNone/>
              <a:defRPr sz="1800" b="0" i="0">
                <a:latin typeface="Aptos Light" panose="020B0004020202020204" pitchFamily="34" charset="0"/>
              </a:defRPr>
            </a:lvl1pPr>
          </a:lstStyle>
          <a:p>
            <a:r>
              <a:rPr lang="de-DE"/>
              <a:t>Hier steht ein zweispaltiger Fließtext.</a:t>
            </a:r>
          </a:p>
          <a:p>
            <a:r>
              <a:rPr lang="de-DE">
                <a:effectLst/>
              </a:rPr>
              <a:t>Est quos </a:t>
            </a:r>
            <a:r>
              <a:rPr lang="de-DE" err="1">
                <a:effectLst/>
              </a:rPr>
              <a:t>delendaeriti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commole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nesectia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cus</a:t>
            </a:r>
            <a:r>
              <a:rPr lang="de-DE">
                <a:effectLst/>
              </a:rPr>
              <a:t>. </a:t>
            </a:r>
            <a:r>
              <a:rPr lang="de-DE" err="1">
                <a:effectLst/>
              </a:rPr>
              <a:t>Ditae</a:t>
            </a:r>
            <a:r>
              <a:rPr lang="de-DE">
                <a:effectLst/>
              </a:rPr>
              <a:t> non </a:t>
            </a:r>
            <a:r>
              <a:rPr lang="de-DE" err="1">
                <a:effectLst/>
              </a:rPr>
              <a:t>rectat</a:t>
            </a:r>
            <a:r>
              <a:rPr lang="de-DE">
                <a:effectLst/>
              </a:rPr>
              <a:t> pro </a:t>
            </a:r>
            <a:r>
              <a:rPr lang="de-DE" err="1">
                <a:effectLst/>
              </a:rPr>
              <a:t>eost</a:t>
            </a:r>
            <a:r>
              <a:rPr lang="de-DE">
                <a:effectLst/>
              </a:rPr>
              <a:t>, </a:t>
            </a:r>
            <a:r>
              <a:rPr lang="de-DE" err="1">
                <a:effectLst/>
              </a:rPr>
              <a:t>tem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adis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aut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volo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omniet</a:t>
            </a:r>
            <a:r>
              <a:rPr lang="de-DE">
                <a:effectLst/>
              </a:rPr>
              <a:t>, </a:t>
            </a:r>
            <a:r>
              <a:rPr lang="de-DE" err="1">
                <a:effectLst/>
              </a:rPr>
              <a:t>volendae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que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nus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miliam</a:t>
            </a:r>
            <a:r>
              <a:rPr lang="de-DE">
                <a:effectLst/>
              </a:rPr>
              <a:t>, am </a:t>
            </a:r>
            <a:r>
              <a:rPr lang="de-DE" err="1">
                <a:effectLst/>
              </a:rPr>
              <a:t>re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voluptium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volest</a:t>
            </a:r>
            <a:r>
              <a:rPr lang="de-DE">
                <a:effectLst/>
              </a:rPr>
              <a:t>, </a:t>
            </a:r>
            <a:r>
              <a:rPr lang="de-DE" err="1">
                <a:effectLst/>
              </a:rPr>
              <a:t>velenia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que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plitem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il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ipictis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reprectus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aut</a:t>
            </a:r>
            <a:r>
              <a:rPr lang="de-DE">
                <a:effectLst/>
              </a:rPr>
              <a:t> et </a:t>
            </a:r>
            <a:r>
              <a:rPr lang="de-DE" err="1">
                <a:effectLst/>
              </a:rPr>
              <a:t>eaquia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ipsum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voloriatem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elessequas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dolore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comnim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aturem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volorru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ntempori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berovitem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idelisimaio</a:t>
            </a:r>
            <a:r>
              <a:rPr lang="de-DE">
                <a:effectLst/>
              </a:rPr>
              <a:t>. </a:t>
            </a:r>
            <a:r>
              <a:rPr lang="de-DE" err="1">
                <a:effectLst/>
              </a:rPr>
              <a:t>Vollupistem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aliquis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eos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eatiores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nonse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magnisto</a:t>
            </a:r>
            <a:r>
              <a:rPr lang="de-DE"/>
              <a:t>.</a:t>
            </a:r>
            <a:endParaRPr lang="de-DE">
              <a:effectLst/>
            </a:endParaRPr>
          </a:p>
          <a:p>
            <a:r>
              <a:rPr lang="de-DE" err="1">
                <a:effectLst/>
              </a:rPr>
              <a:t>Ullabo</a:t>
            </a:r>
            <a:r>
              <a:rPr lang="de-DE">
                <a:effectLst/>
              </a:rPr>
              <a:t>. </a:t>
            </a:r>
            <a:r>
              <a:rPr lang="de-DE" err="1">
                <a:effectLst/>
              </a:rPr>
              <a:t>Con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conseque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consenis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comnim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nis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assiminto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qui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dunt</a:t>
            </a:r>
            <a:r>
              <a:rPr lang="de-DE">
                <a:effectLst/>
              </a:rPr>
              <a:t> la sed </a:t>
            </a:r>
            <a:r>
              <a:rPr lang="de-DE" err="1">
                <a:effectLst/>
              </a:rPr>
              <a:t>ut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eatur</a:t>
            </a:r>
            <a:r>
              <a:rPr lang="de-DE">
                <a:effectLst/>
              </a:rPr>
              <a:t>, </a:t>
            </a:r>
            <a:r>
              <a:rPr lang="de-DE" err="1">
                <a:effectLst/>
              </a:rPr>
              <a:t>vitia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experem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nesequatur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sequi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sitior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ant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hilles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aut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od</a:t>
            </a:r>
            <a:r>
              <a:rPr lang="de-DE">
                <a:effectLst/>
              </a:rPr>
              <a:t> et et </a:t>
            </a:r>
            <a:r>
              <a:rPr lang="de-DE" err="1">
                <a:effectLst/>
              </a:rPr>
              <a:t>adi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delendus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dita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con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nimusa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ipit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eria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quaestiur</a:t>
            </a:r>
            <a:r>
              <a:rPr lang="de-DE">
                <a:effectLst/>
              </a:rPr>
              <a:t> aut.</a:t>
            </a:r>
          </a:p>
          <a:p>
            <a:pPr lvl="0"/>
            <a:endParaRPr lang="de-DE"/>
          </a:p>
        </p:txBody>
      </p:sp>
      <p:sp>
        <p:nvSpPr>
          <p:cNvPr id="19" name="Textplatzhalter 15">
            <a:extLst>
              <a:ext uri="{FF2B5EF4-FFF2-40B4-BE49-F238E27FC236}">
                <a16:creationId xmlns:a16="http://schemas.microsoft.com/office/drawing/2014/main" id="{D3C48CED-639C-30D3-5AAF-4C046B48CA6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64283" y="2054831"/>
            <a:ext cx="5226050" cy="389353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60"/>
              </a:lnSpc>
              <a:buNone/>
              <a:defRPr sz="1800" b="0" i="0">
                <a:latin typeface="Aptos Light" panose="020B0004020202020204" pitchFamily="34" charset="0"/>
              </a:defRPr>
            </a:lvl1pPr>
          </a:lstStyle>
          <a:p>
            <a:r>
              <a:rPr lang="de-DE">
                <a:effectLst/>
              </a:rPr>
              <a:t>Et a </a:t>
            </a:r>
            <a:r>
              <a:rPr lang="de-DE" err="1">
                <a:effectLst/>
              </a:rPr>
              <a:t>dolorep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eribus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delit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expe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parum</a:t>
            </a:r>
            <a:r>
              <a:rPr lang="de-DE">
                <a:effectLst/>
              </a:rPr>
              <a:t>, </a:t>
            </a:r>
            <a:r>
              <a:rPr lang="de-DE" err="1">
                <a:effectLst/>
              </a:rPr>
              <a:t>saperum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endeliqui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ulparup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taspele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seribus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secae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niendam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debit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eatius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sumet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quae</a:t>
            </a:r>
            <a:r>
              <a:rPr lang="de-DE">
                <a:effectLst/>
              </a:rPr>
              <a:t> in </a:t>
            </a:r>
            <a:r>
              <a:rPr lang="de-DE" err="1">
                <a:effectLst/>
              </a:rPr>
              <a:t>cust</a:t>
            </a:r>
            <a:r>
              <a:rPr lang="de-DE">
                <a:effectLst/>
              </a:rPr>
              <a:t>. </a:t>
            </a:r>
            <a:r>
              <a:rPr lang="de-DE" err="1">
                <a:effectLst/>
              </a:rPr>
              <a:t>Qui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doluptam</a:t>
            </a:r>
            <a:r>
              <a:rPr lang="de-DE">
                <a:effectLst/>
              </a:rPr>
              <a:t> , </a:t>
            </a:r>
            <a:r>
              <a:rPr lang="de-DE" err="1">
                <a:effectLst/>
              </a:rPr>
              <a:t>conserat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reped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quiscil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ipiduciur</a:t>
            </a:r>
            <a:r>
              <a:rPr lang="de-DE">
                <a:effectLst/>
              </a:rPr>
              <a:t>?</a:t>
            </a:r>
          </a:p>
          <a:p>
            <a:r>
              <a:rPr lang="de-DE">
                <a:effectLst/>
              </a:rPr>
              <a:t>Es </a:t>
            </a:r>
            <a:r>
              <a:rPr lang="de-DE" err="1">
                <a:effectLst/>
              </a:rPr>
              <a:t>sant</a:t>
            </a:r>
            <a:r>
              <a:rPr lang="de-DE">
                <a:effectLst/>
              </a:rPr>
              <a:t> es </a:t>
            </a:r>
            <a:r>
              <a:rPr lang="de-DE" err="1">
                <a:effectLst/>
              </a:rPr>
              <a:t>doloreh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entusam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haria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inum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ditatur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sit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minitioneces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nonsequiam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aceperciae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prae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Nem</a:t>
            </a:r>
            <a:r>
              <a:rPr lang="de-DE">
                <a:effectLst/>
              </a:rPr>
              <a:t> int.</a:t>
            </a:r>
          </a:p>
          <a:p>
            <a:r>
              <a:rPr lang="de-DE" err="1">
                <a:effectLst/>
              </a:rPr>
              <a:t>Unto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ea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volut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volupta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voloris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aut</a:t>
            </a:r>
            <a:r>
              <a:rPr lang="de-DE">
                <a:effectLst/>
              </a:rPr>
              <a:t> et </a:t>
            </a:r>
            <a:r>
              <a:rPr lang="de-DE" err="1">
                <a:effectLst/>
              </a:rPr>
              <a:t>andicieniet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omniaturibus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dolo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vendam</a:t>
            </a:r>
            <a:r>
              <a:rPr lang="de-DE">
                <a:effectLst/>
              </a:rPr>
              <a:t> am </a:t>
            </a:r>
            <a:r>
              <a:rPr lang="de-DE" err="1">
                <a:effectLst/>
              </a:rPr>
              <a:t>aut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fuga</a:t>
            </a:r>
            <a:r>
              <a:rPr lang="de-DE">
                <a:effectLst/>
              </a:rPr>
              <a:t>. Event. </a:t>
            </a:r>
            <a:r>
              <a:rPr lang="de-DE" err="1">
                <a:effectLst/>
              </a:rPr>
              <a:t>Cestota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similique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voluptatur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accatur</a:t>
            </a:r>
            <a:r>
              <a:rPr lang="de-DE">
                <a:effectLst/>
              </a:rPr>
              <a:t>, </a:t>
            </a:r>
            <a:r>
              <a:rPr lang="de-DE" err="1">
                <a:effectLst/>
              </a:rPr>
              <a:t>vendunt</a:t>
            </a:r>
            <a:r>
              <a:rPr lang="de-DE">
                <a:effectLst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70038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Titel 2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11">
            <a:extLst>
              <a:ext uri="{FF2B5EF4-FFF2-40B4-BE49-F238E27FC236}">
                <a16:creationId xmlns:a16="http://schemas.microsoft.com/office/drawing/2014/main" id="{142FEDF1-2B74-7B0E-CEE0-D34BF96BEF5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4363" y="454025"/>
            <a:ext cx="10956925" cy="102545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3400" b="1" i="0">
                <a:latin typeface="Aptos ExtraBold" panose="020B0004020202020204" pitchFamily="34" charset="0"/>
              </a:defRPr>
            </a:lvl1pPr>
          </a:lstStyle>
          <a:p>
            <a:pPr lvl="0"/>
            <a:r>
              <a:rPr lang="de-DE"/>
              <a:t>Headline</a:t>
            </a:r>
          </a:p>
          <a:p>
            <a:pPr lvl="0"/>
            <a:r>
              <a:rPr lang="de-DE"/>
              <a:t>zweizeilig</a:t>
            </a:r>
          </a:p>
        </p:txBody>
      </p:sp>
      <p:sp>
        <p:nvSpPr>
          <p:cNvPr id="7" name="Textplatzhalter 13">
            <a:extLst>
              <a:ext uri="{FF2B5EF4-FFF2-40B4-BE49-F238E27FC236}">
                <a16:creationId xmlns:a16="http://schemas.microsoft.com/office/drawing/2014/main" id="{42BDA79F-3B57-336A-01E1-FFBAC7880D0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14363" y="1554110"/>
            <a:ext cx="10956925" cy="78839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de-DE"/>
              <a:t>Subheadline</a:t>
            </a:r>
          </a:p>
          <a:p>
            <a:pPr lvl="0"/>
            <a:r>
              <a:rPr lang="de-DE"/>
              <a:t>zweizeilig</a:t>
            </a:r>
          </a:p>
        </p:txBody>
      </p:sp>
      <p:sp>
        <p:nvSpPr>
          <p:cNvPr id="8" name="Textplatzhalter 15">
            <a:extLst>
              <a:ext uri="{FF2B5EF4-FFF2-40B4-BE49-F238E27FC236}">
                <a16:creationId xmlns:a16="http://schemas.microsoft.com/office/drawing/2014/main" id="{6586BA6F-36EF-8C51-7B06-4A826487CC4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1030" y="2743199"/>
            <a:ext cx="5226050" cy="32051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60"/>
              </a:lnSpc>
              <a:buNone/>
              <a:defRPr sz="1800" b="0" i="0">
                <a:latin typeface="Aptos Light" panose="020B0004020202020204" pitchFamily="34" charset="0"/>
              </a:defRPr>
            </a:lvl1pPr>
          </a:lstStyle>
          <a:p>
            <a:r>
              <a:rPr lang="de-DE"/>
              <a:t>Hier steht ein zweispaltiger Fließtext.</a:t>
            </a:r>
          </a:p>
          <a:p>
            <a:r>
              <a:rPr lang="de-DE">
                <a:effectLst/>
              </a:rPr>
              <a:t>Est quos </a:t>
            </a:r>
            <a:r>
              <a:rPr lang="de-DE" err="1">
                <a:effectLst/>
              </a:rPr>
              <a:t>delendaeriti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commole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nesectia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cus</a:t>
            </a:r>
            <a:r>
              <a:rPr lang="de-DE">
                <a:effectLst/>
              </a:rPr>
              <a:t>. </a:t>
            </a:r>
            <a:r>
              <a:rPr lang="de-DE" err="1">
                <a:effectLst/>
              </a:rPr>
              <a:t>Ditae</a:t>
            </a:r>
            <a:r>
              <a:rPr lang="de-DE">
                <a:effectLst/>
              </a:rPr>
              <a:t> non </a:t>
            </a:r>
            <a:r>
              <a:rPr lang="de-DE" err="1">
                <a:effectLst/>
              </a:rPr>
              <a:t>rectat</a:t>
            </a:r>
            <a:r>
              <a:rPr lang="de-DE">
                <a:effectLst/>
              </a:rPr>
              <a:t> pro </a:t>
            </a:r>
            <a:r>
              <a:rPr lang="de-DE" err="1">
                <a:effectLst/>
              </a:rPr>
              <a:t>eost</a:t>
            </a:r>
            <a:r>
              <a:rPr lang="de-DE">
                <a:effectLst/>
              </a:rPr>
              <a:t>, </a:t>
            </a:r>
            <a:r>
              <a:rPr lang="de-DE" err="1">
                <a:effectLst/>
              </a:rPr>
              <a:t>tem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adis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aut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volo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omniet</a:t>
            </a:r>
            <a:r>
              <a:rPr lang="de-DE">
                <a:effectLst/>
              </a:rPr>
              <a:t>, </a:t>
            </a:r>
            <a:r>
              <a:rPr lang="de-DE" err="1">
                <a:effectLst/>
              </a:rPr>
              <a:t>volendae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que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nus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miliam</a:t>
            </a:r>
            <a:r>
              <a:rPr lang="de-DE">
                <a:effectLst/>
              </a:rPr>
              <a:t>, am </a:t>
            </a:r>
            <a:r>
              <a:rPr lang="de-DE" err="1">
                <a:effectLst/>
              </a:rPr>
              <a:t>re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voluptium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volest</a:t>
            </a:r>
            <a:r>
              <a:rPr lang="de-DE">
                <a:effectLst/>
              </a:rPr>
              <a:t>, </a:t>
            </a:r>
            <a:r>
              <a:rPr lang="de-DE" err="1">
                <a:effectLst/>
              </a:rPr>
              <a:t>velenia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que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plitem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il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ipictis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reprectus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aut</a:t>
            </a:r>
            <a:r>
              <a:rPr lang="de-DE">
                <a:effectLst/>
              </a:rPr>
              <a:t> et </a:t>
            </a:r>
            <a:r>
              <a:rPr lang="de-DE" err="1">
                <a:effectLst/>
              </a:rPr>
              <a:t>eaquia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ipsum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voloriatem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elessequas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dolore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comnim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aturem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volorru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ntempori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berovitem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idelisimaio</a:t>
            </a:r>
            <a:r>
              <a:rPr lang="de-DE">
                <a:effectLst/>
              </a:rPr>
              <a:t>. </a:t>
            </a:r>
            <a:r>
              <a:rPr lang="de-DE" err="1">
                <a:effectLst/>
              </a:rPr>
              <a:t>Vollupistem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aliquis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eos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eatiores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nonse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magnisto</a:t>
            </a:r>
            <a:r>
              <a:rPr lang="de-DE"/>
              <a:t>.</a:t>
            </a:r>
            <a:endParaRPr lang="de-DE">
              <a:effectLst/>
            </a:endParaRPr>
          </a:p>
          <a:p>
            <a:pPr lvl="0"/>
            <a:endParaRPr lang="de-DE"/>
          </a:p>
        </p:txBody>
      </p:sp>
      <p:sp>
        <p:nvSpPr>
          <p:cNvPr id="12" name="Textplatzhalter 15">
            <a:extLst>
              <a:ext uri="{FF2B5EF4-FFF2-40B4-BE49-F238E27FC236}">
                <a16:creationId xmlns:a16="http://schemas.microsoft.com/office/drawing/2014/main" id="{527FE6BE-B34D-60DD-0C93-C33DC4D8ECB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64283" y="2743199"/>
            <a:ext cx="5226050" cy="32051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60"/>
              </a:lnSpc>
              <a:buNone/>
              <a:defRPr sz="1800" b="0" i="0">
                <a:latin typeface="Aptos Light" panose="020B0004020202020204" pitchFamily="34" charset="0"/>
              </a:defRPr>
            </a:lvl1pPr>
          </a:lstStyle>
          <a:p>
            <a:r>
              <a:rPr lang="de-DE">
                <a:effectLst/>
              </a:rPr>
              <a:t>Et a </a:t>
            </a:r>
            <a:r>
              <a:rPr lang="de-DE" err="1">
                <a:effectLst/>
              </a:rPr>
              <a:t>dolorep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eribus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delit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expe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parum</a:t>
            </a:r>
            <a:r>
              <a:rPr lang="de-DE">
                <a:effectLst/>
              </a:rPr>
              <a:t>, </a:t>
            </a:r>
            <a:r>
              <a:rPr lang="de-DE" err="1">
                <a:effectLst/>
              </a:rPr>
              <a:t>saperum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endeliqui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ulparup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taspele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seribus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secae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niendam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debit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eatius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sumet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quae</a:t>
            </a:r>
            <a:r>
              <a:rPr lang="de-DE">
                <a:effectLst/>
              </a:rPr>
              <a:t> in </a:t>
            </a:r>
            <a:r>
              <a:rPr lang="de-DE" err="1">
                <a:effectLst/>
              </a:rPr>
              <a:t>cust</a:t>
            </a:r>
            <a:r>
              <a:rPr lang="de-DE">
                <a:effectLst/>
              </a:rPr>
              <a:t>. </a:t>
            </a:r>
            <a:r>
              <a:rPr lang="de-DE" err="1">
                <a:effectLst/>
              </a:rPr>
              <a:t>Qui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doluptam</a:t>
            </a:r>
            <a:r>
              <a:rPr lang="de-DE">
                <a:effectLst/>
              </a:rPr>
              <a:t> , </a:t>
            </a:r>
            <a:r>
              <a:rPr lang="de-DE" err="1">
                <a:effectLst/>
              </a:rPr>
              <a:t>conserat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reped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quiscil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ipiduciur</a:t>
            </a:r>
            <a:r>
              <a:rPr lang="de-DE">
                <a:effectLst/>
              </a:rPr>
              <a:t>?</a:t>
            </a:r>
          </a:p>
          <a:p>
            <a:r>
              <a:rPr lang="de-DE">
                <a:effectLst/>
              </a:rPr>
              <a:t>Es </a:t>
            </a:r>
            <a:r>
              <a:rPr lang="de-DE" err="1">
                <a:effectLst/>
              </a:rPr>
              <a:t>sant</a:t>
            </a:r>
            <a:r>
              <a:rPr lang="de-DE">
                <a:effectLst/>
              </a:rPr>
              <a:t> es </a:t>
            </a:r>
            <a:r>
              <a:rPr lang="de-DE" err="1">
                <a:effectLst/>
              </a:rPr>
              <a:t>doloreh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entusam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haria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inum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ditatur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sit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minitioneces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nonsequiam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aceperciae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prae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Nem</a:t>
            </a:r>
            <a:r>
              <a:rPr lang="de-DE">
                <a:effectLst/>
              </a:rPr>
              <a:t> int.</a:t>
            </a:r>
          </a:p>
          <a:p>
            <a:r>
              <a:rPr lang="de-DE" err="1">
                <a:effectLst/>
              </a:rPr>
              <a:t>Unto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ea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volut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volupta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voloris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aut</a:t>
            </a:r>
            <a:r>
              <a:rPr lang="de-DE">
                <a:effectLst/>
              </a:rPr>
              <a:t> et </a:t>
            </a:r>
            <a:r>
              <a:rPr lang="de-DE" err="1">
                <a:effectLst/>
              </a:rPr>
              <a:t>andicieniet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omniaturibus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dolo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vendam</a:t>
            </a:r>
            <a:r>
              <a:rPr lang="de-DE">
                <a:effectLst/>
              </a:rPr>
              <a:t> am </a:t>
            </a:r>
            <a:r>
              <a:rPr lang="de-DE" err="1">
                <a:effectLst/>
              </a:rPr>
              <a:t>aut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fuga</a:t>
            </a:r>
            <a:r>
              <a:rPr lang="de-DE">
                <a:effectLst/>
              </a:rPr>
              <a:t>. Event. </a:t>
            </a:r>
            <a:r>
              <a:rPr lang="de-DE" err="1">
                <a:effectLst/>
              </a:rPr>
              <a:t>Cestota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similique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voluptatur</a:t>
            </a:r>
            <a:r>
              <a:rPr lang="de-DE">
                <a:effectLst/>
              </a:rPr>
              <a:t> </a:t>
            </a:r>
            <a:r>
              <a:rPr lang="de-DE" err="1">
                <a:effectLst/>
              </a:rPr>
              <a:t>accatur</a:t>
            </a:r>
            <a:r>
              <a:rPr lang="de-DE">
                <a:effectLst/>
              </a:rPr>
              <a:t>, </a:t>
            </a:r>
            <a:r>
              <a:rPr lang="de-DE" err="1">
                <a:effectLst/>
              </a:rPr>
              <a:t>vendunt</a:t>
            </a:r>
            <a:r>
              <a:rPr lang="de-DE">
                <a:effectLst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14163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992B2473-0C2C-84BD-3E6A-D493A6F8E32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87040" y="152706"/>
            <a:ext cx="2679323" cy="857649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8A1413E1-9CBD-9166-F682-FF9FAE7ED40D}"/>
              </a:ext>
            </a:extLst>
          </p:cNvPr>
          <p:cNvSpPr txBox="1"/>
          <p:nvPr userDrawn="1"/>
        </p:nvSpPr>
        <p:spPr>
          <a:xfrm>
            <a:off x="7954027" y="75531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pic>
        <p:nvPicPr>
          <p:cNvPr id="4" name="Grafik 3" descr="Ein Bild, das Grafiken, Clipart, Kreativität enthält.&#10;&#10;Automatisch generierte Beschreibung">
            <a:extLst>
              <a:ext uri="{FF2B5EF4-FFF2-40B4-BE49-F238E27FC236}">
                <a16:creationId xmlns:a16="http://schemas.microsoft.com/office/drawing/2014/main" id="{22590547-437F-9088-DF49-EE27F028813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0585">
            <a:off x="-2040374" y="2011005"/>
            <a:ext cx="9813473" cy="697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953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F0002C7F-0FCD-7724-9236-F88EB8AA8045}"/>
              </a:ext>
            </a:extLst>
          </p:cNvPr>
          <p:cNvSpPr txBox="1">
            <a:spLocks/>
          </p:cNvSpPr>
          <p:nvPr userDrawn="1"/>
        </p:nvSpPr>
        <p:spPr>
          <a:xfrm>
            <a:off x="9127433" y="6356350"/>
            <a:ext cx="2451157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100" b="0" i="0" kern="1200">
                <a:solidFill>
                  <a:schemeClr val="accent4"/>
                </a:solidFill>
                <a:latin typeface="Aptos Light" panose="020B00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FDC161E-B764-A949-86EE-6FE0B7AA7779}" type="slidenum">
              <a:rPr lang="de-DE" smtClean="0">
                <a:solidFill>
                  <a:schemeClr val="tx1"/>
                </a:solidFill>
              </a:rPr>
              <a:pPr algn="r"/>
              <a:t>‹Nr.›</a:t>
            </a:fld>
            <a:endParaRPr lang="de-DE">
              <a:solidFill>
                <a:schemeClr val="tx1"/>
              </a:solidFill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D9A40AE8-5B3C-3228-B485-D4AC5ECD7CF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621030" y="6215866"/>
            <a:ext cx="1579540" cy="50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151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74" r:id="rId2"/>
    <p:sldLayoutId id="2147483675" r:id="rId3"/>
    <p:sldLayoutId id="2147483678" r:id="rId4"/>
    <p:sldLayoutId id="2147483679" r:id="rId5"/>
    <p:sldLayoutId id="2147483656" r:id="rId6"/>
    <p:sldLayoutId id="2147483672" r:id="rId7"/>
    <p:sldLayoutId id="2147483658" r:id="rId8"/>
    <p:sldLayoutId id="2147483671" r:id="rId9"/>
    <p:sldLayoutId id="2147483673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ptos Light" panose="020B00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9245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platzhalter 2">
            <a:extLst>
              <a:ext uri="{FF2B5EF4-FFF2-40B4-BE49-F238E27FC236}">
                <a16:creationId xmlns:a16="http://schemas.microsoft.com/office/drawing/2014/main" id="{B382B949-0881-4F38-9872-3396D7202DD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23339B5-1F06-4627-AA34-A11A03751A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CAD04CC-687D-4D51-9484-9AC9E6950F56}" type="datetime1">
              <a:rPr lang="de-DE"/>
              <a:pPr>
                <a:defRPr/>
              </a:pPr>
              <a:t>01.12.2025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5C1E78D-D7E7-48CB-8F6C-75335669D4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1E21EC7-FCB5-4FBC-A389-FEB1239E27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D5A0324-02FF-4671-A6DE-BCFD1284F236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pic>
        <p:nvPicPr>
          <p:cNvPr id="1030" name="Picture 17" descr="logo">
            <a:extLst>
              <a:ext uri="{FF2B5EF4-FFF2-40B4-BE49-F238E27FC236}">
                <a16:creationId xmlns:a16="http://schemas.microsoft.com/office/drawing/2014/main" id="{A4CFE0A4-58FB-4B56-9403-771F57C708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6485" y="188914"/>
            <a:ext cx="1519767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6366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mailto:Hab@klasse24.de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ildung.augsburg.de/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DB0B8C9-6A46-4C06-4729-D102D43B494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649122" y="4901809"/>
            <a:ext cx="3074276" cy="1331201"/>
          </a:xfrm>
        </p:spPr>
        <p:txBody>
          <a:bodyPr/>
          <a:lstStyle/>
          <a:p>
            <a:pPr algn="l"/>
            <a:r>
              <a:rPr lang="de-DE" sz="1600" dirty="0">
                <a:latin typeface="Verdana" panose="020B0604030504040204" pitchFamily="34" charset="0"/>
                <a:ea typeface="Verdana" panose="020B0604030504040204" pitchFamily="34" charset="0"/>
              </a:rPr>
              <a:t>Beratungslehrkraft</a:t>
            </a:r>
          </a:p>
          <a:p>
            <a:pPr algn="l"/>
            <a:r>
              <a:rPr lang="de-DE" sz="1600" dirty="0">
                <a:latin typeface="Verdana" panose="020B0604030504040204" pitchFamily="34" charset="0"/>
                <a:ea typeface="Verdana" panose="020B0604030504040204" pitchFamily="34" charset="0"/>
              </a:rPr>
              <a:t>Kimberly Hab</a:t>
            </a:r>
          </a:p>
          <a:p>
            <a:pPr algn="l"/>
            <a:r>
              <a:rPr lang="de-DE" sz="1600" dirty="0">
                <a:latin typeface="Verdana" panose="020B0604030504040204" pitchFamily="34" charset="0"/>
                <a:ea typeface="Verdana" panose="020B0604030504040204" pitchFamily="34" charset="0"/>
                <a:hlinkClick r:id="rId2"/>
              </a:rPr>
              <a:t>Hab@klasse24.de</a:t>
            </a:r>
            <a:r>
              <a:rPr lang="de-DE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algn="l"/>
            <a:r>
              <a:rPr lang="de-DE" sz="1600" dirty="0">
                <a:latin typeface="Verdana" panose="020B0604030504040204" pitchFamily="34" charset="0"/>
                <a:ea typeface="Verdana" panose="020B0604030504040204" pitchFamily="34" charset="0"/>
              </a:rPr>
              <a:t>       710 007-151 </a:t>
            </a:r>
          </a:p>
          <a:p>
            <a:pPr algn="l"/>
            <a:endParaRPr lang="de-DE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endParaRPr lang="de-DE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r>
              <a:rPr lang="de-DE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algn="l"/>
            <a:r>
              <a:rPr lang="de-DE" sz="1600" dirty="0">
                <a:latin typeface="Verdana" panose="020B0604030504040204" pitchFamily="34" charset="0"/>
                <a:ea typeface="Verdana" panose="020B0604030504040204" pitchFamily="34" charset="0"/>
              </a:rPr>
              <a:t>@</a:t>
            </a:r>
          </a:p>
          <a:p>
            <a:pPr algn="l"/>
            <a:endParaRPr lang="de-DE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endParaRPr lang="de-DE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endParaRPr lang="de-DE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FC4F11F-81EE-F6E5-E898-E0E48FC890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59161" y="2684713"/>
            <a:ext cx="5964237" cy="1813637"/>
          </a:xfrm>
        </p:spPr>
        <p:txBody>
          <a:bodyPr/>
          <a:lstStyle/>
          <a:p>
            <a:pPr algn="ctr" eaLnBrk="1" hangingPunct="1"/>
            <a:r>
              <a:rPr lang="de-DE" altLang="de-DE" sz="3200" b="0" dirty="0">
                <a:latin typeface="Verdana" panose="020B0604030504040204" pitchFamily="34" charset="0"/>
                <a:ea typeface="Verdana" panose="020B0604030504040204" pitchFamily="34" charset="0"/>
              </a:rPr>
              <a:t>Informationsabend zum Übertritt</a:t>
            </a:r>
            <a:br>
              <a:rPr lang="de-DE" altLang="de-DE" sz="3200" b="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de-DE" altLang="de-DE" sz="3200" b="0" dirty="0">
                <a:latin typeface="Verdana" panose="020B0604030504040204" pitchFamily="34" charset="0"/>
                <a:ea typeface="Verdana" panose="020B0604030504040204" pitchFamily="34" charset="0"/>
              </a:rPr>
              <a:t>in der 4. Jahrgangsstufe</a:t>
            </a:r>
            <a:br>
              <a:rPr lang="de-DE" altLang="de-DE" sz="3200" dirty="0"/>
            </a:br>
            <a:endParaRPr lang="de-DE" altLang="de-DE" sz="2000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C03C0A0F-8E10-8BAD-41EF-A43C63F426AC}"/>
              </a:ext>
            </a:extLst>
          </p:cNvPr>
          <p:cNvSpPr txBox="1">
            <a:spLocks noGrp="1"/>
          </p:cNvSpPr>
          <p:nvPr>
            <p:ph type="body" sz="quarter" idx="18"/>
          </p:nvPr>
        </p:nvSpPr>
        <p:spPr>
          <a:xfrm>
            <a:off x="1734208" y="949763"/>
            <a:ext cx="10011102" cy="100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600" dirty="0">
                <a:latin typeface="Verdana" panose="020B0604030504040204" pitchFamily="34" charset="0"/>
                <a:ea typeface="Verdana" panose="020B0604030504040204" pitchFamily="34" charset="0"/>
              </a:rPr>
              <a:t>Herzlich willkommen!</a:t>
            </a:r>
          </a:p>
        </p:txBody>
      </p:sp>
      <p:pic>
        <p:nvPicPr>
          <p:cNvPr id="9" name="Grafik 8" descr="Telefon mit einfarbiger Füllung">
            <a:extLst>
              <a:ext uri="{FF2B5EF4-FFF2-40B4-BE49-F238E27FC236}">
                <a16:creationId xmlns:a16="http://schemas.microsoft.com/office/drawing/2014/main" id="{4F0B2FBE-C423-CF3E-65D3-2AA31A5C57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49122" y="5826084"/>
            <a:ext cx="511777" cy="511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466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75F21400-34C6-DB53-6DC2-37D00E809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r>
              <a:rPr lang="de-DE" altLang="de-DE" sz="4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Ganz praktisch …</a:t>
            </a:r>
            <a:br>
              <a:rPr lang="de-DE" altLang="de-DE" sz="4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de-DE" altLang="de-DE" sz="4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de-DE" sz="40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FACF358A-2B06-4122-FA16-B3AE2080482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150882" y="1386521"/>
            <a:ext cx="9890235" cy="5612524"/>
          </a:xfrm>
        </p:spPr>
        <p:txBody>
          <a:bodyPr/>
          <a:lstStyle/>
          <a:p>
            <a:pPr eaLnBrk="1" hangingPunct="1">
              <a:spcBef>
                <a:spcPts val="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à"/>
              <a:defRPr/>
            </a:pPr>
            <a:endParaRPr lang="de-DE" altLang="de-DE" b="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sym typeface="Wingdings" panose="05000000000000000000" pitchFamily="2" charset="2"/>
            </a:endParaRPr>
          </a:p>
          <a:p>
            <a:pPr eaLnBrk="1" hangingPunct="1">
              <a:spcBef>
                <a:spcPts val="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à"/>
              <a:defRPr/>
            </a:pPr>
            <a:r>
              <a:rPr lang="de-DE" altLang="de-DE" b="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Es gibt eine </a:t>
            </a:r>
            <a:r>
              <a:rPr lang="de-DE" altLang="de-DE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Zwischen</a:t>
            </a:r>
            <a:r>
              <a:rPr lang="de-DE" altLang="de-DE" u="sng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information</a:t>
            </a:r>
            <a:r>
              <a:rPr lang="de-DE" altLang="de-DE" b="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de-DE" altLang="de-DE" sz="2800" b="0" i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(23. Januar 2026) </a:t>
            </a:r>
            <a:r>
              <a:rPr lang="de-DE" altLang="de-DE" b="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anstatt des Zwischenzeugnisses</a:t>
            </a:r>
          </a:p>
          <a:p>
            <a:pPr marL="0" indent="0" eaLnBrk="1" hangingPunct="1">
              <a:spcBef>
                <a:spcPts val="0"/>
              </a:spcBef>
              <a:buClr>
                <a:schemeClr val="folHlink"/>
              </a:buClr>
              <a:buSzPct val="60000"/>
              <a:buFont typeface="Arial" panose="020B0604020202020204" pitchFamily="34" charset="0"/>
              <a:buNone/>
              <a:defRPr/>
            </a:pPr>
            <a:r>
              <a:rPr lang="de-DE" sz="1800" b="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	</a:t>
            </a:r>
          </a:p>
          <a:p>
            <a:pPr marL="0" indent="0" eaLnBrk="1" hangingPunct="1">
              <a:spcBef>
                <a:spcPts val="0"/>
              </a:spcBef>
              <a:buClr>
                <a:schemeClr val="folHlink"/>
              </a:buClr>
              <a:buSzPct val="60000"/>
              <a:buFont typeface="Arial" panose="020B0604020202020204" pitchFamily="34" charset="0"/>
              <a:buNone/>
              <a:defRPr/>
            </a:pPr>
            <a:endParaRPr lang="de-DE" sz="1800" b="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eaLnBrk="1" hangingPunct="1">
              <a:spcBef>
                <a:spcPts val="0"/>
              </a:spcBef>
              <a:buClr>
                <a:schemeClr val="folHlink"/>
              </a:buClr>
              <a:buSzPct val="60000"/>
              <a:buFont typeface="Arial" panose="020B0604020202020204" pitchFamily="34" charset="0"/>
              <a:buNone/>
              <a:defRPr/>
            </a:pPr>
            <a:endParaRPr lang="de-DE" sz="1050" b="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eaLnBrk="1" hangingPunct="1">
              <a:spcBef>
                <a:spcPts val="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à"/>
              <a:defRPr/>
            </a:pPr>
            <a:r>
              <a:rPr lang="de-DE" altLang="de-DE" b="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Im Mai gibt es dann das </a:t>
            </a:r>
            <a:r>
              <a:rPr lang="de-DE" altLang="de-DE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Übertrittszeugnis</a:t>
            </a:r>
            <a:r>
              <a:rPr lang="de-DE" altLang="de-DE" b="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de-DE" altLang="de-DE" sz="2800" b="0" i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(4. Mai 2026)</a:t>
            </a:r>
            <a:r>
              <a:rPr lang="de-DE" altLang="de-DE" sz="2800" b="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de-DE" altLang="de-DE" b="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mit den Noten in D, M und HSU sowie der Eignungsempfehlung</a:t>
            </a:r>
          </a:p>
          <a:p>
            <a:pPr eaLnBrk="1" hangingPunct="1">
              <a:spcBef>
                <a:spcPts val="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à"/>
              <a:defRPr/>
            </a:pPr>
            <a:endParaRPr lang="de-DE" altLang="de-DE" b="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sym typeface="Wingdings" panose="05000000000000000000" pitchFamily="2" charset="2"/>
            </a:endParaRPr>
          </a:p>
          <a:p>
            <a:pPr marL="0" indent="0" eaLnBrk="1" hangingPunct="1">
              <a:spcBef>
                <a:spcPts val="0"/>
              </a:spcBef>
              <a:buClr>
                <a:schemeClr val="folHlink"/>
              </a:buClr>
              <a:buSzPct val="60000"/>
              <a:buNone/>
              <a:defRPr/>
            </a:pPr>
            <a:endParaRPr lang="de-DE" altLang="de-DE" b="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sym typeface="Wingdings" panose="05000000000000000000" pitchFamily="2" charset="2"/>
            </a:endParaRPr>
          </a:p>
          <a:p>
            <a:pPr marL="0" indent="0" eaLnBrk="1" hangingPunct="1">
              <a:spcBef>
                <a:spcPts val="0"/>
              </a:spcBef>
              <a:buClr>
                <a:schemeClr val="folHlink"/>
              </a:buClr>
              <a:buSzPct val="60000"/>
              <a:buFont typeface="Arial" panose="020B0604020202020204" pitchFamily="34" charset="0"/>
              <a:buNone/>
              <a:defRPr/>
            </a:pPr>
            <a:endParaRPr lang="de-DE" altLang="de-DE" sz="1050" b="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sym typeface="Wingdings" panose="05000000000000000000" pitchFamily="2" charset="2"/>
            </a:endParaRPr>
          </a:p>
          <a:p>
            <a:pPr eaLnBrk="1" hangingPunct="1">
              <a:spcBef>
                <a:spcPts val="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à"/>
              <a:defRPr/>
            </a:pPr>
            <a:r>
              <a:rPr lang="de-DE" altLang="de-DE" b="0" u="sng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Achtung:</a:t>
            </a:r>
            <a:r>
              <a:rPr lang="de-DE" altLang="de-DE" b="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Das Übertrittzeugnis gilt nur für das eine Schuljahr</a:t>
            </a:r>
          </a:p>
          <a:p>
            <a:pPr marL="533400" indent="-533400" eaLnBrk="1" hangingPunct="1">
              <a:buClr>
                <a:schemeClr val="bg2"/>
              </a:buClr>
              <a:buSzPct val="75000"/>
              <a:defRPr/>
            </a:pPr>
            <a:r>
              <a:rPr lang="de-DE" altLang="de-DE" sz="2800" b="0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	</a:t>
            </a:r>
          </a:p>
          <a:p>
            <a:pPr eaLnBrk="1" hangingPunct="1">
              <a:spcBef>
                <a:spcPts val="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à"/>
              <a:defRPr/>
            </a:pPr>
            <a:endParaRPr lang="de-DE" altLang="de-DE" sz="2800" b="0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2857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75F21400-34C6-DB53-6DC2-37D00E809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r>
              <a:rPr lang="de-DE" altLang="de-DE" sz="4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Weitere Infos…</a:t>
            </a:r>
            <a:endParaRPr lang="de-DE" sz="40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FACF358A-2B06-4122-FA16-B3AE2080482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150882" y="1245476"/>
            <a:ext cx="9890235" cy="5612524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Clr>
                <a:schemeClr val="folHlink"/>
              </a:buClr>
              <a:buSzPct val="60000"/>
              <a:buFont typeface="Arial" panose="020B0604020202020204" pitchFamily="34" charset="0"/>
              <a:buNone/>
              <a:defRPr/>
            </a:pPr>
            <a:endParaRPr lang="de-DE" altLang="de-DE" sz="1050" b="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eaLnBrk="1" hangingPunct="1">
              <a:spcBef>
                <a:spcPts val="0"/>
              </a:spcBef>
              <a:buClr>
                <a:schemeClr val="folHlink"/>
              </a:buClr>
              <a:buSzPct val="60000"/>
              <a:buFont typeface="Arial" panose="020B0604020202020204" pitchFamily="34" charset="0"/>
              <a:buNone/>
              <a:defRPr/>
            </a:pPr>
            <a:endParaRPr lang="de-DE" altLang="de-DE" sz="1050" b="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eaLnBrk="1" hangingPunct="1">
              <a:spcBef>
                <a:spcPts val="0"/>
              </a:spcBef>
              <a:buClr>
                <a:schemeClr val="folHlink"/>
              </a:buClr>
              <a:buSzPct val="60000"/>
              <a:buFont typeface="Arial" panose="020B0604020202020204" pitchFamily="34" charset="0"/>
              <a:buNone/>
              <a:defRPr/>
            </a:pPr>
            <a:endParaRPr lang="de-DE" altLang="de-DE" sz="1050" b="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eaLnBrk="1" hangingPunct="1">
              <a:spcBef>
                <a:spcPts val="0"/>
              </a:spcBef>
              <a:buClr>
                <a:schemeClr val="folHlink"/>
              </a:buClr>
              <a:buSzPct val="60000"/>
              <a:buFont typeface="Arial" panose="020B0604020202020204" pitchFamily="34" charset="0"/>
              <a:buNone/>
              <a:defRPr/>
            </a:pPr>
            <a:endParaRPr lang="de-DE" altLang="de-DE" sz="1050" b="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eaLnBrk="1" hangingPunct="1">
              <a:spcBef>
                <a:spcPts val="0"/>
              </a:spcBef>
              <a:buClr>
                <a:schemeClr val="folHlink"/>
              </a:buClr>
              <a:buSzPct val="60000"/>
              <a:buFont typeface="Arial" panose="020B0604020202020204" pitchFamily="34" charset="0"/>
              <a:buNone/>
              <a:defRPr/>
            </a:pPr>
            <a:endParaRPr lang="de-DE" altLang="de-DE" sz="1050" b="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eaLnBrk="1" hangingPunct="1">
              <a:spcBef>
                <a:spcPts val="0"/>
              </a:spcBef>
              <a:buClr>
                <a:schemeClr val="folHlink"/>
              </a:buClr>
              <a:buSzPct val="60000"/>
              <a:buFont typeface="Arial" panose="020B0604020202020204" pitchFamily="34" charset="0"/>
              <a:buNone/>
              <a:defRPr/>
            </a:pPr>
            <a:endParaRPr lang="de-DE" altLang="de-DE" sz="1050" b="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eaLnBrk="1" hangingPunct="1">
              <a:spcBef>
                <a:spcPts val="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à"/>
              <a:defRPr/>
            </a:pPr>
            <a:r>
              <a:rPr lang="de-DE" altLang="de-DE" b="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Infoabend(e) bei der (den) gewünschten Schule(n) besuchen und Kind anmelden </a:t>
            </a:r>
          </a:p>
          <a:p>
            <a:pPr marL="0" indent="0" eaLnBrk="1" hangingPunct="1">
              <a:spcBef>
                <a:spcPts val="0"/>
              </a:spcBef>
              <a:buClr>
                <a:schemeClr val="folHlink"/>
              </a:buClr>
              <a:buSzPct val="60000"/>
              <a:buNone/>
              <a:defRPr/>
            </a:pPr>
            <a:endParaRPr lang="de-DE" altLang="de-DE" b="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eaLnBrk="1" hangingPunct="1">
              <a:spcBef>
                <a:spcPts val="0"/>
              </a:spcBef>
              <a:buClr>
                <a:schemeClr val="folHlink"/>
              </a:buClr>
              <a:buSzPct val="60000"/>
              <a:buNone/>
              <a:defRPr/>
            </a:pPr>
            <a:endParaRPr lang="de-DE" altLang="de-DE" b="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eaLnBrk="1" hangingPunct="1">
              <a:spcBef>
                <a:spcPts val="0"/>
              </a:spcBef>
              <a:buClr>
                <a:schemeClr val="folHlink"/>
              </a:buClr>
              <a:buSzPct val="60000"/>
              <a:buFont typeface="Arial" panose="020B0604020202020204" pitchFamily="34" charset="0"/>
              <a:buNone/>
              <a:defRPr/>
            </a:pPr>
            <a:endParaRPr lang="de-DE" altLang="de-DE" sz="1050" b="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eaLnBrk="1" hangingPunct="1">
              <a:spcBef>
                <a:spcPts val="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à"/>
              <a:defRPr/>
            </a:pPr>
            <a:r>
              <a:rPr lang="de-DE" altLang="de-DE" b="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Termine für Infoabende sowie Anmeldung bei der jeweiligen Schule über</a:t>
            </a:r>
            <a:r>
              <a:rPr lang="de-DE" altLang="de-DE" b="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de-DE" altLang="de-DE" b="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Zeitung, Homepage der aufnehmenden Schule oder auch</a:t>
            </a:r>
          </a:p>
          <a:p>
            <a:pPr marL="0" indent="0" eaLnBrk="1" hangingPunct="1">
              <a:spcBef>
                <a:spcPts val="0"/>
              </a:spcBef>
              <a:buClr>
                <a:schemeClr val="folHlink"/>
              </a:buClr>
              <a:buSzPct val="60000"/>
              <a:buNone/>
              <a:defRPr/>
            </a:pPr>
            <a:endParaRPr lang="de-DE" altLang="de-DE" b="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ts val="0"/>
              </a:spcBef>
              <a:buClr>
                <a:schemeClr val="folHlink"/>
              </a:buClr>
              <a:buSzPct val="60000"/>
              <a:buNone/>
              <a:defRPr/>
            </a:pPr>
            <a:endParaRPr lang="de-DE" altLang="de-DE" b="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ts val="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à"/>
              <a:defRPr/>
            </a:pPr>
            <a:r>
              <a:rPr lang="de-DE" altLang="de-DE" b="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	</a:t>
            </a:r>
            <a:r>
              <a:rPr lang="de-DE" altLang="de-DE" b="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http://www.bildung.augsburg.de</a:t>
            </a:r>
            <a:endParaRPr lang="de-DE" altLang="de-DE" b="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33400" indent="-533400" eaLnBrk="1" hangingPunct="1">
              <a:buClr>
                <a:schemeClr val="bg2"/>
              </a:buClr>
              <a:buSzPct val="75000"/>
              <a:defRPr/>
            </a:pPr>
            <a:endParaRPr lang="de-DE" altLang="de-DE" sz="2800" b="0" dirty="0">
              <a:solidFill>
                <a:srgbClr val="404040"/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ts val="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à"/>
              <a:defRPr/>
            </a:pPr>
            <a:endParaRPr lang="de-DE" altLang="de-DE" sz="2800" b="0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378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3F528128-01AD-F0F2-ED71-54ECF1E1312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0713" y="455613"/>
            <a:ext cx="10572804" cy="90022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4000" b="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Übertritt von der 5. </a:t>
            </a:r>
            <a:r>
              <a:rPr lang="de-DE" altLang="de-DE" sz="4000" b="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Jgst</a:t>
            </a:r>
            <a:r>
              <a:rPr lang="de-DE" altLang="de-DE" sz="4000" b="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in die 5. </a:t>
            </a:r>
            <a:r>
              <a:rPr lang="de-DE" altLang="de-DE" sz="4000" b="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Jgst</a:t>
            </a:r>
            <a:r>
              <a:rPr lang="de-DE" altLang="de-DE" sz="4000" b="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.: 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9ECAB14A-D478-77FF-B2D6-980900144E0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962369" y="1510096"/>
            <a:ext cx="9357272" cy="4608512"/>
          </a:xfrm>
        </p:spPr>
        <p:txBody>
          <a:bodyPr>
            <a:normAutofit/>
          </a:bodyPr>
          <a:lstStyle/>
          <a:p>
            <a:pPr marL="0" indent="0">
              <a:buFont typeface="Arial" charset="0"/>
              <a:buNone/>
              <a:defRPr/>
            </a:pPr>
            <a:r>
              <a:rPr lang="de-DE" sz="2800" dirty="0">
                <a:latin typeface="Verdana" panose="020B0604030504040204" pitchFamily="34" charset="0"/>
                <a:ea typeface="Verdana" panose="020B0604030504040204" pitchFamily="34" charset="0"/>
              </a:rPr>
              <a:t>Durchschnittsnoten beim Übertritt von: </a:t>
            </a:r>
          </a:p>
          <a:p>
            <a:pPr marL="0" indent="0">
              <a:buFont typeface="Arial" charset="0"/>
              <a:buNone/>
              <a:defRPr/>
            </a:pPr>
            <a:endParaRPr lang="de-DE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defRPr/>
            </a:pPr>
            <a:r>
              <a:rPr lang="de-DE" sz="2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Mittelschule an Realschule</a:t>
            </a:r>
            <a:r>
              <a:rPr lang="de-DE" sz="2400" dirty="0">
                <a:latin typeface="Verdana" panose="020B0604030504040204" pitchFamily="34" charset="0"/>
                <a:ea typeface="Verdana" panose="020B0604030504040204" pitchFamily="34" charset="0"/>
              </a:rPr>
              <a:t>:  </a:t>
            </a:r>
            <a:r>
              <a:rPr lang="de-D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2,50</a:t>
            </a:r>
            <a:r>
              <a:rPr lang="de-DE" sz="2400" dirty="0">
                <a:latin typeface="Verdana" panose="020B0604030504040204" pitchFamily="34" charset="0"/>
                <a:ea typeface="Verdana" panose="020B0604030504040204" pitchFamily="34" charset="0"/>
              </a:rPr>
              <a:t> im </a:t>
            </a:r>
            <a:r>
              <a:rPr lang="de-DE" sz="2400" u="sng" dirty="0">
                <a:latin typeface="Verdana" panose="020B0604030504040204" pitchFamily="34" charset="0"/>
                <a:ea typeface="Verdana" panose="020B0604030504040204" pitchFamily="34" charset="0"/>
              </a:rPr>
              <a:t>Jahreszeugnis</a:t>
            </a:r>
            <a:r>
              <a:rPr lang="de-DE" sz="2400" dirty="0">
                <a:latin typeface="Verdana" panose="020B0604030504040204" pitchFamily="34" charset="0"/>
                <a:ea typeface="Verdana" panose="020B0604030504040204" pitchFamily="34" charset="0"/>
              </a:rPr>
              <a:t> in Deutsch und Mathematik</a:t>
            </a:r>
          </a:p>
          <a:p>
            <a:pPr>
              <a:defRPr/>
            </a:pPr>
            <a:endParaRPr lang="de-DE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defRPr/>
            </a:pPr>
            <a:r>
              <a:rPr lang="de-DE" sz="2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Mittelschule an Gymnasium</a:t>
            </a:r>
            <a:r>
              <a:rPr lang="de-DE" sz="2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de-D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2,00</a:t>
            </a:r>
            <a:r>
              <a:rPr lang="de-DE" sz="2400" dirty="0">
                <a:latin typeface="Verdana" panose="020B0604030504040204" pitchFamily="34" charset="0"/>
                <a:ea typeface="Verdana" panose="020B0604030504040204" pitchFamily="34" charset="0"/>
              </a:rPr>
              <a:t> Im </a:t>
            </a:r>
            <a:r>
              <a:rPr lang="de-DE" sz="2400" u="sng" dirty="0">
                <a:latin typeface="Verdana" panose="020B0604030504040204" pitchFamily="34" charset="0"/>
                <a:ea typeface="Verdana" panose="020B0604030504040204" pitchFamily="34" charset="0"/>
              </a:rPr>
              <a:t>Jahreszeugnis</a:t>
            </a:r>
            <a:r>
              <a:rPr lang="de-DE" sz="2400" dirty="0">
                <a:latin typeface="Verdana" panose="020B0604030504040204" pitchFamily="34" charset="0"/>
                <a:ea typeface="Verdana" panose="020B0604030504040204" pitchFamily="34" charset="0"/>
              </a:rPr>
              <a:t> in Deutsch und Mathematik</a:t>
            </a:r>
          </a:p>
          <a:p>
            <a:pPr>
              <a:defRPr/>
            </a:pPr>
            <a:endParaRPr lang="de-DE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defRPr/>
            </a:pPr>
            <a:r>
              <a:rPr lang="de-DE" sz="2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Realschule an Gymnasium</a:t>
            </a:r>
            <a:r>
              <a:rPr lang="de-DE" sz="2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de-DE" sz="2400" dirty="0">
                <a:latin typeface="Verdana" panose="020B0604030504040204" pitchFamily="34" charset="0"/>
                <a:ea typeface="Verdana" panose="020B0604030504040204" pitchFamily="34" charset="0"/>
              </a:rPr>
              <a:t>mit Vorrückungserlaubnis und </a:t>
            </a:r>
            <a:r>
              <a:rPr lang="de-D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2,50</a:t>
            </a:r>
            <a:r>
              <a:rPr lang="de-DE" sz="2400" dirty="0">
                <a:latin typeface="Verdana" panose="020B0604030504040204" pitchFamily="34" charset="0"/>
                <a:ea typeface="Verdana" panose="020B0604030504040204" pitchFamily="34" charset="0"/>
              </a:rPr>
              <a:t> im </a:t>
            </a:r>
            <a:r>
              <a:rPr lang="de-DE" sz="2400" u="sng" dirty="0">
                <a:latin typeface="Verdana" panose="020B0604030504040204" pitchFamily="34" charset="0"/>
                <a:ea typeface="Verdana" panose="020B0604030504040204" pitchFamily="34" charset="0"/>
              </a:rPr>
              <a:t>Jahreszeugnis</a:t>
            </a:r>
            <a:r>
              <a:rPr lang="de-DE" sz="2400" dirty="0">
                <a:latin typeface="Verdana" panose="020B0604030504040204" pitchFamily="34" charset="0"/>
                <a:ea typeface="Verdana" panose="020B0604030504040204" pitchFamily="34" charset="0"/>
              </a:rPr>
              <a:t> in Deutsch  und Mathematik</a:t>
            </a:r>
          </a:p>
        </p:txBody>
      </p:sp>
    </p:spTree>
    <p:extLst>
      <p:ext uri="{BB962C8B-B14F-4D97-AF65-F5344CB8AC3E}">
        <p14:creationId xmlns:p14="http://schemas.microsoft.com/office/powerpoint/2010/main" val="906120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E01FD6-60F0-CA7D-81AC-D876F8AD0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545" y="4682358"/>
            <a:ext cx="12192000" cy="1056290"/>
          </a:xfrm>
        </p:spPr>
        <p:txBody>
          <a:bodyPr/>
          <a:lstStyle/>
          <a:p>
            <a:r>
              <a:rPr lang="de-DE" b="0" dirty="0">
                <a:latin typeface="Verdana" panose="020B0604030504040204" pitchFamily="34" charset="0"/>
                <a:ea typeface="Verdana" panose="020B0604030504040204" pitchFamily="34" charset="0"/>
              </a:rPr>
              <a:t>Vielen Dank für Ihre Aufmerksamkeit!</a:t>
            </a:r>
            <a:endParaRPr lang="de-DE" sz="6000" dirty="0"/>
          </a:p>
        </p:txBody>
      </p:sp>
    </p:spTree>
    <p:extLst>
      <p:ext uri="{BB962C8B-B14F-4D97-AF65-F5344CB8AC3E}">
        <p14:creationId xmlns:p14="http://schemas.microsoft.com/office/powerpoint/2010/main" val="30647944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8635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nhaltsplatzhalter 7">
            <a:extLst>
              <a:ext uri="{FF2B5EF4-FFF2-40B4-BE49-F238E27FC236}">
                <a16:creationId xmlns:a16="http://schemas.microsoft.com/office/drawing/2014/main" id="{66F91221-DC6A-15AD-B079-4072088C53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1507777"/>
              </p:ext>
            </p:extLst>
          </p:nvPr>
        </p:nvGraphicFramePr>
        <p:xfrm>
          <a:off x="2554013" y="1807189"/>
          <a:ext cx="8305800" cy="4543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el 1">
            <a:extLst>
              <a:ext uri="{FF2B5EF4-FFF2-40B4-BE49-F238E27FC236}">
                <a16:creationId xmlns:a16="http://schemas.microsoft.com/office/drawing/2014/main" id="{76A68896-A954-416E-2E41-B89D93E75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713" y="508000"/>
            <a:ext cx="9591675" cy="877888"/>
          </a:xfrm>
        </p:spPr>
        <p:txBody>
          <a:bodyPr/>
          <a:lstStyle/>
          <a:p>
            <a:r>
              <a:rPr lang="de-DE" sz="4000" b="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Struktur des heutigen Elternabends</a:t>
            </a:r>
          </a:p>
        </p:txBody>
      </p:sp>
    </p:spTree>
    <p:extLst>
      <p:ext uri="{BB962C8B-B14F-4D97-AF65-F5344CB8AC3E}">
        <p14:creationId xmlns:p14="http://schemas.microsoft.com/office/powerpoint/2010/main" val="256776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5">
            <a:extLst>
              <a:ext uri="{FF2B5EF4-FFF2-40B4-BE49-F238E27FC236}">
                <a16:creationId xmlns:a16="http://schemas.microsoft.com/office/drawing/2014/main" id="{39990299-4458-9324-8847-52486CAF878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tretch/>
        </p:blipFill>
        <p:spPr>
          <a:xfrm>
            <a:off x="1684717" y="194388"/>
            <a:ext cx="9074814" cy="60801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64713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655FA789-277B-02E7-AF16-68F3232B7E4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4362" y="548619"/>
            <a:ext cx="10956925" cy="6350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de-DE" sz="4000" b="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Kein Abschluss ohne Anschluss</a:t>
            </a: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C9A747DE-A41D-FF6C-3253-22806592CAD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20712" y="2054224"/>
            <a:ext cx="10950575" cy="4141623"/>
          </a:xfrm>
        </p:spPr>
        <p:txBody>
          <a:bodyPr/>
          <a:lstStyle/>
          <a:p>
            <a:pPr marL="444500" indent="-444500" defTabSz="901700" eaLnBrk="1" hangingPunct="1">
              <a:lnSpc>
                <a:spcPct val="100000"/>
              </a:lnSpc>
              <a:buSzPct val="140000"/>
              <a:buBlip>
                <a:blip r:embed="rId2"/>
              </a:buBlip>
            </a:pPr>
            <a:r>
              <a:rPr lang="de-DE" altLang="de-DE" sz="2800" dirty="0">
                <a:latin typeface="Verdana" panose="020B0604030504040204" pitchFamily="34" charset="0"/>
                <a:ea typeface="Verdana" panose="020B0604030504040204" pitchFamily="34" charset="0"/>
              </a:rPr>
              <a:t>Jede </a:t>
            </a:r>
            <a:r>
              <a:rPr lang="de-DE" altLang="de-DE" sz="2800" b="1" dirty="0">
                <a:latin typeface="Verdana" panose="020B0604030504040204" pitchFamily="34" charset="0"/>
                <a:ea typeface="Verdana" panose="020B0604030504040204" pitchFamily="34" charset="0"/>
              </a:rPr>
              <a:t>weiterführende Schule </a:t>
            </a:r>
            <a:r>
              <a:rPr lang="de-DE" altLang="de-DE" sz="2800" dirty="0">
                <a:latin typeface="Verdana" panose="020B0604030504040204" pitchFamily="34" charset="0"/>
                <a:ea typeface="Verdana" panose="020B0604030504040204" pitchFamily="34" charset="0"/>
              </a:rPr>
              <a:t>(M-Zweig der Mittelschule, Realschule, Wirtschaftsschule, Gymnasium) ermöglicht den </a:t>
            </a:r>
            <a:r>
              <a:rPr lang="de-DE" altLang="de-DE" sz="2800" b="1" dirty="0">
                <a:latin typeface="Verdana" panose="020B0604030504040204" pitchFamily="34" charset="0"/>
                <a:ea typeface="Verdana" panose="020B0604030504040204" pitchFamily="34" charset="0"/>
              </a:rPr>
              <a:t>mittleren Schulabschluss.</a:t>
            </a:r>
          </a:p>
          <a:p>
            <a:pPr marL="444500" indent="-444500" defTabSz="901700" eaLnBrk="1" hangingPunct="1">
              <a:lnSpc>
                <a:spcPct val="100000"/>
              </a:lnSpc>
              <a:buSzPct val="140000"/>
              <a:buBlip>
                <a:blip r:embed="rId2"/>
              </a:buBlip>
            </a:pPr>
            <a:endParaRPr lang="de-DE" altLang="de-DE" sz="2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44500" indent="-444500" defTabSz="901700" eaLnBrk="1" hangingPunct="1">
              <a:lnSpc>
                <a:spcPct val="100000"/>
              </a:lnSpc>
              <a:spcBef>
                <a:spcPct val="0"/>
              </a:spcBef>
              <a:buClr>
                <a:schemeClr val="folHlink"/>
              </a:buClr>
              <a:buSzPct val="140000"/>
              <a:buBlip>
                <a:blip r:embed="rId2"/>
              </a:buBlip>
            </a:pPr>
            <a:r>
              <a:rPr lang="de-DE" altLang="de-DE" sz="2800" dirty="0">
                <a:latin typeface="Verdana" panose="020B0604030504040204" pitchFamily="34" charset="0"/>
                <a:ea typeface="Verdana" panose="020B0604030504040204" pitchFamily="34" charset="0"/>
              </a:rPr>
              <a:t>Darauf aufbauend gibt es </a:t>
            </a:r>
            <a:r>
              <a:rPr lang="de-DE" altLang="de-DE" sz="2800" b="1" dirty="0">
                <a:latin typeface="Verdana" panose="020B0604030504040204" pitchFamily="34" charset="0"/>
                <a:ea typeface="Verdana" panose="020B0604030504040204" pitchFamily="34" charset="0"/>
              </a:rPr>
              <a:t>verschiedene Wege zu</a:t>
            </a:r>
            <a:r>
              <a:rPr lang="de-DE" altLang="de-DE" sz="2800" dirty="0">
                <a:latin typeface="Verdana" panose="020B0604030504040204" pitchFamily="34" charset="0"/>
                <a:ea typeface="Verdana" panose="020B0604030504040204" pitchFamily="34" charset="0"/>
              </a:rPr>
              <a:t> einer </a:t>
            </a:r>
            <a:r>
              <a:rPr lang="de-DE" altLang="de-DE" sz="2800" b="1" dirty="0">
                <a:latin typeface="Verdana" panose="020B0604030504040204" pitchFamily="34" charset="0"/>
                <a:ea typeface="Verdana" panose="020B0604030504040204" pitchFamily="34" charset="0"/>
              </a:rPr>
              <a:t>Hochschulreife</a:t>
            </a:r>
            <a:r>
              <a:rPr lang="de-DE" altLang="de-DE" sz="280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defTabSz="901700" eaLnBrk="1" hangingPunct="1">
              <a:lnSpc>
                <a:spcPct val="100000"/>
              </a:lnSpc>
              <a:spcBef>
                <a:spcPct val="0"/>
              </a:spcBef>
              <a:buClr>
                <a:schemeClr val="folHlink"/>
              </a:buClr>
              <a:buSzPct val="140000"/>
            </a:pPr>
            <a:endParaRPr lang="de-DE" altLang="de-DE" sz="2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44500" indent="-444500" defTabSz="901700" eaLnBrk="1" hangingPunct="1">
              <a:lnSpc>
                <a:spcPct val="100000"/>
              </a:lnSpc>
              <a:spcBef>
                <a:spcPct val="0"/>
              </a:spcBef>
              <a:buClr>
                <a:schemeClr val="folHlink"/>
              </a:buClr>
              <a:buSzPct val="140000"/>
              <a:buBlip>
                <a:blip r:embed="rId2"/>
              </a:buBlip>
            </a:pPr>
            <a:r>
              <a:rPr lang="de-DE" altLang="de-DE" sz="2800" dirty="0">
                <a:latin typeface="Verdana" panose="020B0604030504040204" pitchFamily="34" charset="0"/>
                <a:ea typeface="Verdana" panose="020B0604030504040204" pitchFamily="34" charset="0"/>
              </a:rPr>
              <a:t>Auch die </a:t>
            </a:r>
            <a:r>
              <a:rPr lang="de-DE" altLang="de-DE" sz="2800" b="1" dirty="0">
                <a:latin typeface="Verdana" panose="020B0604030504040204" pitchFamily="34" charset="0"/>
                <a:ea typeface="Verdana" panose="020B0604030504040204" pitchFamily="34" charset="0"/>
              </a:rPr>
              <a:t>beruflichen Schulen </a:t>
            </a:r>
            <a:r>
              <a:rPr lang="de-DE" altLang="de-DE" sz="2800" dirty="0">
                <a:latin typeface="Verdana" panose="020B0604030504040204" pitchFamily="34" charset="0"/>
                <a:ea typeface="Verdana" panose="020B0604030504040204" pitchFamily="34" charset="0"/>
              </a:rPr>
              <a:t>bieten </a:t>
            </a:r>
            <a:r>
              <a:rPr lang="de-DE" altLang="de-DE" sz="2800" b="1" dirty="0">
                <a:latin typeface="Verdana" panose="020B0604030504040204" pitchFamily="34" charset="0"/>
                <a:ea typeface="Verdana" panose="020B0604030504040204" pitchFamily="34" charset="0"/>
              </a:rPr>
              <a:t>alle schulischen Abschlüsse </a:t>
            </a:r>
            <a:r>
              <a:rPr lang="de-DE" altLang="de-DE" sz="2800" dirty="0">
                <a:latin typeface="Verdana" panose="020B0604030504040204" pitchFamily="34" charset="0"/>
                <a:ea typeface="Verdana" panose="020B0604030504040204" pitchFamily="34" charset="0"/>
              </a:rPr>
              <a:t>bis zum Abitur.</a:t>
            </a:r>
          </a:p>
          <a:p>
            <a:pPr marL="444500" indent="-444500" defTabSz="90170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95193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6" descr="ziele_berg.jpg">
            <a:extLst>
              <a:ext uri="{FF2B5EF4-FFF2-40B4-BE49-F238E27FC236}">
                <a16:creationId xmlns:a16="http://schemas.microsoft.com/office/drawing/2014/main" id="{EF8B8E52-A93D-297A-E733-FCF1BEE535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634" y="1313954"/>
            <a:ext cx="7078718" cy="5309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7447D38E-AB03-9707-D111-09C0FAE953F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4363" y="454025"/>
            <a:ext cx="10956925" cy="1025525"/>
          </a:xfrm>
        </p:spPr>
        <p:txBody>
          <a:bodyPr/>
          <a:lstStyle/>
          <a:p>
            <a:r>
              <a:rPr lang="de-DE" sz="4000" b="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Verschiedene Wege, verschiedene Ziele</a:t>
            </a:r>
          </a:p>
        </p:txBody>
      </p:sp>
    </p:spTree>
    <p:extLst>
      <p:ext uri="{BB962C8B-B14F-4D97-AF65-F5344CB8AC3E}">
        <p14:creationId xmlns:p14="http://schemas.microsoft.com/office/powerpoint/2010/main" val="2596598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655FA789-277B-02E7-AF16-68F3232B7E4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4362" y="548619"/>
            <a:ext cx="10956925" cy="6350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de-DE" sz="4000" b="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Eignungsprognose für den Überritt</a:t>
            </a: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C9A747DE-A41D-FF6C-3253-22806592CAD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14362" y="1358188"/>
            <a:ext cx="10950575" cy="4141623"/>
          </a:xfrm>
        </p:spPr>
        <p:txBody>
          <a:bodyPr/>
          <a:lstStyle/>
          <a:p>
            <a:pPr marL="444500" indent="-444500" defTabSz="901700" eaLnBrk="1" hangingPunct="1">
              <a:lnSpc>
                <a:spcPct val="100000"/>
              </a:lnSpc>
              <a:buSzPct val="140000"/>
              <a:buBlip>
                <a:blip r:embed="rId2"/>
              </a:buBlip>
            </a:pPr>
            <a:r>
              <a:rPr lang="de-DE" altLang="de-DE" sz="2800" dirty="0">
                <a:latin typeface="Verdana" panose="020B0604030504040204" pitchFamily="34" charset="0"/>
                <a:ea typeface="Verdana" panose="020B0604030504040204" pitchFamily="34" charset="0"/>
              </a:rPr>
              <a:t>Es gibt </a:t>
            </a:r>
            <a:r>
              <a:rPr lang="de-DE" altLang="de-DE" sz="2800" b="1" dirty="0">
                <a:latin typeface="Verdana" panose="020B0604030504040204" pitchFamily="34" charset="0"/>
                <a:ea typeface="Verdana" panose="020B0604030504040204" pitchFamily="34" charset="0"/>
              </a:rPr>
              <a:t>kein „Patentrezept“ </a:t>
            </a:r>
            <a:r>
              <a:rPr lang="de-DE" altLang="de-DE" sz="2800" dirty="0">
                <a:latin typeface="Verdana" panose="020B0604030504040204" pitchFamily="34" charset="0"/>
                <a:ea typeface="Verdana" panose="020B0604030504040204" pitchFamily="34" charset="0"/>
              </a:rPr>
              <a:t>für alle Schüler!</a:t>
            </a:r>
          </a:p>
          <a:p>
            <a:pPr defTabSz="901700" eaLnBrk="1" hangingPunct="1">
              <a:lnSpc>
                <a:spcPct val="100000"/>
              </a:lnSpc>
              <a:buSzPct val="140000"/>
            </a:pPr>
            <a:endParaRPr lang="de-DE" altLang="de-DE" sz="2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44500" indent="-444500" defTabSz="901700" eaLnBrk="1" hangingPunct="1">
              <a:lnSpc>
                <a:spcPct val="100000"/>
              </a:lnSpc>
              <a:spcBef>
                <a:spcPct val="0"/>
              </a:spcBef>
              <a:buClr>
                <a:schemeClr val="folHlink"/>
              </a:buClr>
              <a:buSzPct val="140000"/>
              <a:buBlip>
                <a:blip r:embed="rId2"/>
              </a:buBlip>
            </a:pPr>
            <a:r>
              <a:rPr lang="de-DE" altLang="de-DE" sz="2800" dirty="0">
                <a:latin typeface="Verdana" panose="020B0604030504040204" pitchFamily="34" charset="0"/>
                <a:ea typeface="Verdana" panose="020B0604030504040204" pitchFamily="34" charset="0"/>
              </a:rPr>
              <a:t>Beurteilung der </a:t>
            </a:r>
            <a:r>
              <a:rPr lang="de-DE" altLang="de-DE" sz="2800" b="1" dirty="0">
                <a:latin typeface="Verdana" panose="020B0604030504040204" pitchFamily="34" charset="0"/>
                <a:ea typeface="Verdana" panose="020B0604030504040204" pitchFamily="34" charset="0"/>
              </a:rPr>
              <a:t>Grundschullehrkraft</a:t>
            </a:r>
            <a:r>
              <a:rPr lang="de-DE" altLang="de-DE" sz="2800" dirty="0">
                <a:latin typeface="Verdana" panose="020B0604030504040204" pitchFamily="34" charset="0"/>
                <a:ea typeface="Verdana" panose="020B0604030504040204" pitchFamily="34" charset="0"/>
              </a:rPr>
              <a:t> der 3./4. Klasse hat eine </a:t>
            </a:r>
            <a:r>
              <a:rPr lang="de-DE" altLang="de-DE" sz="2800" b="1" dirty="0">
                <a:latin typeface="Verdana" panose="020B0604030504040204" pitchFamily="34" charset="0"/>
                <a:ea typeface="Verdana" panose="020B0604030504040204" pitchFamily="34" charset="0"/>
              </a:rPr>
              <a:t>große Aussagekraft</a:t>
            </a:r>
          </a:p>
          <a:p>
            <a:pPr defTabSz="901700" eaLnBrk="1" hangingPunct="1">
              <a:lnSpc>
                <a:spcPct val="100000"/>
              </a:lnSpc>
              <a:spcBef>
                <a:spcPct val="0"/>
              </a:spcBef>
              <a:buClr>
                <a:schemeClr val="folHlink"/>
              </a:buClr>
              <a:buSzPct val="140000"/>
            </a:pPr>
            <a:endParaRPr lang="de-DE" altLang="de-DE" sz="28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44500" indent="-444500" defTabSz="901700" eaLnBrk="1" hangingPunct="1">
              <a:lnSpc>
                <a:spcPct val="100000"/>
              </a:lnSpc>
              <a:spcBef>
                <a:spcPct val="0"/>
              </a:spcBef>
              <a:buClr>
                <a:schemeClr val="folHlink"/>
              </a:buClr>
              <a:buSzPct val="140000"/>
              <a:buBlip>
                <a:blip r:embed="rId2"/>
              </a:buBlip>
            </a:pPr>
            <a:r>
              <a:rPr lang="de-DE" altLang="de-DE" sz="2800" b="1" dirty="0">
                <a:latin typeface="Verdana" panose="020B0604030504040204" pitchFamily="34" charset="0"/>
                <a:ea typeface="Verdana" panose="020B0604030504040204" pitchFamily="34" charset="0"/>
              </a:rPr>
              <a:t>Eignungsempfehlung </a:t>
            </a:r>
            <a:r>
              <a:rPr lang="de-DE" altLang="de-DE" sz="2800" dirty="0">
                <a:latin typeface="Verdana" panose="020B0604030504040204" pitchFamily="34" charset="0"/>
                <a:ea typeface="Verdana" panose="020B0604030504040204" pitchFamily="34" charset="0"/>
              </a:rPr>
              <a:t>im</a:t>
            </a:r>
            <a:r>
              <a:rPr lang="de-DE" altLang="de-DE" sz="2800" b="1" dirty="0">
                <a:latin typeface="Verdana" panose="020B0604030504040204" pitchFamily="34" charset="0"/>
                <a:ea typeface="Verdana" panose="020B0604030504040204" pitchFamily="34" charset="0"/>
              </a:rPr>
              <a:t> Übertrittzeugnis</a:t>
            </a:r>
          </a:p>
          <a:p>
            <a:pPr defTabSz="901700" eaLnBrk="1" hangingPunct="1">
              <a:lnSpc>
                <a:spcPct val="100000"/>
              </a:lnSpc>
              <a:spcBef>
                <a:spcPct val="0"/>
              </a:spcBef>
              <a:buClr>
                <a:schemeClr val="folHlink"/>
              </a:buClr>
              <a:buSzPct val="140000"/>
            </a:pPr>
            <a:endParaRPr lang="de-DE" altLang="de-DE" sz="28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44500" indent="-444500" defTabSz="901700" eaLnBrk="1" hangingPunct="1">
              <a:lnSpc>
                <a:spcPct val="100000"/>
              </a:lnSpc>
              <a:spcBef>
                <a:spcPct val="0"/>
              </a:spcBef>
              <a:buClr>
                <a:schemeClr val="folHlink"/>
              </a:buClr>
              <a:buSzPct val="140000"/>
              <a:buBlip>
                <a:blip r:embed="rId2"/>
              </a:buBlip>
            </a:pPr>
            <a:r>
              <a:rPr lang="de-DE" altLang="de-DE" sz="2800" dirty="0">
                <a:latin typeface="Verdana" panose="020B0604030504040204" pitchFamily="34" charset="0"/>
                <a:ea typeface="Verdana" panose="020B0604030504040204" pitchFamily="34" charset="0"/>
              </a:rPr>
              <a:t>Die</a:t>
            </a:r>
            <a:r>
              <a:rPr lang="de-DE" altLang="de-DE" sz="2800" b="1" dirty="0">
                <a:latin typeface="Verdana" panose="020B0604030504040204" pitchFamily="34" charset="0"/>
                <a:ea typeface="Verdana" panose="020B0604030504040204" pitchFamily="34" charset="0"/>
              </a:rPr>
              <a:t> Klassenleitung </a:t>
            </a:r>
            <a:r>
              <a:rPr lang="de-DE" altLang="de-DE" sz="2800" dirty="0">
                <a:latin typeface="Verdana" panose="020B0604030504040204" pitchFamily="34" charset="0"/>
                <a:ea typeface="Verdana" panose="020B0604030504040204" pitchFamily="34" charset="0"/>
              </a:rPr>
              <a:t>ist also</a:t>
            </a:r>
            <a:r>
              <a:rPr lang="de-DE" altLang="de-DE" sz="2800" b="1" dirty="0">
                <a:latin typeface="Verdana" panose="020B0604030504040204" pitchFamily="34" charset="0"/>
                <a:ea typeface="Verdana" panose="020B0604030504040204" pitchFamily="34" charset="0"/>
              </a:rPr>
              <a:t> erster Ansprechpartner</a:t>
            </a:r>
          </a:p>
          <a:p>
            <a:pPr defTabSz="901700" eaLnBrk="1" hangingPunct="1">
              <a:lnSpc>
                <a:spcPct val="100000"/>
              </a:lnSpc>
              <a:spcBef>
                <a:spcPct val="0"/>
              </a:spcBef>
              <a:buClr>
                <a:schemeClr val="folHlink"/>
              </a:buClr>
              <a:buSzPct val="140000"/>
            </a:pPr>
            <a:endParaRPr lang="de-DE" altLang="de-DE" sz="2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44500" indent="-444500" defTabSz="901700" eaLnBrk="1" hangingPunct="1">
              <a:lnSpc>
                <a:spcPct val="100000"/>
              </a:lnSpc>
              <a:spcBef>
                <a:spcPct val="0"/>
              </a:spcBef>
              <a:buClr>
                <a:schemeClr val="folHlink"/>
              </a:buClr>
              <a:buSzPct val="140000"/>
              <a:buBlip>
                <a:blip r:embed="rId2"/>
              </a:buBlip>
            </a:pPr>
            <a:r>
              <a:rPr lang="de-DE" altLang="de-DE" sz="2800" dirty="0">
                <a:latin typeface="Verdana" panose="020B0604030504040204" pitchFamily="34" charset="0"/>
                <a:ea typeface="Verdana" panose="020B0604030504040204" pitchFamily="34" charset="0"/>
              </a:rPr>
              <a:t>In </a:t>
            </a:r>
            <a:r>
              <a:rPr lang="de-DE" altLang="de-DE" sz="2800" b="1" dirty="0">
                <a:latin typeface="Verdana" panose="020B0604030504040204" pitchFamily="34" charset="0"/>
                <a:ea typeface="Verdana" panose="020B0604030504040204" pitchFamily="34" charset="0"/>
              </a:rPr>
              <a:t>Zweifelsfällen</a:t>
            </a:r>
            <a:r>
              <a:rPr lang="de-DE" altLang="de-DE" sz="2800" dirty="0">
                <a:latin typeface="Verdana" panose="020B0604030504040204" pitchFamily="34" charset="0"/>
                <a:ea typeface="Verdana" panose="020B0604030504040204" pitchFamily="34" charset="0"/>
              </a:rPr>
              <a:t> können Beratungslehrer und Schulpsychologen beratend zur Seite stehen</a:t>
            </a:r>
          </a:p>
          <a:p>
            <a:pPr marL="444500" indent="-444500" defTabSz="90170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40481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B981E278-7112-A86A-519E-FA6330A740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427" y="30973"/>
            <a:ext cx="6505210" cy="6902866"/>
          </a:xfrm>
          <a:prstGeom prst="rect">
            <a:avLst/>
          </a:prstGeom>
        </p:spPr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7D860EC-45ED-BCF6-6964-240DBBB3FBE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4364" y="454025"/>
            <a:ext cx="4458064" cy="1942334"/>
          </a:xfrm>
        </p:spPr>
        <p:txBody>
          <a:bodyPr/>
          <a:lstStyle/>
          <a:p>
            <a:r>
              <a:rPr lang="de-DE" altLang="de-DE" sz="4000" b="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Eignung für eine Schulart…</a:t>
            </a:r>
            <a:endParaRPr lang="de-DE" sz="4000" b="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56170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1EA07CFC-D550-2471-5E3D-3281CB613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b="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Optimale Lernbedingungen</a:t>
            </a:r>
          </a:p>
        </p:txBody>
      </p:sp>
      <p:grpSp>
        <p:nvGrpSpPr>
          <p:cNvPr id="5" name="Group 16">
            <a:extLst>
              <a:ext uri="{FF2B5EF4-FFF2-40B4-BE49-F238E27FC236}">
                <a16:creationId xmlns:a16="http://schemas.microsoft.com/office/drawing/2014/main" id="{C4D713DB-71D1-12D5-BD5B-E72ACB324BF8}"/>
              </a:ext>
            </a:extLst>
          </p:cNvPr>
          <p:cNvGrpSpPr>
            <a:grpSpLocks/>
          </p:cNvGrpSpPr>
          <p:nvPr/>
        </p:nvGrpSpPr>
        <p:grpSpPr bwMode="auto">
          <a:xfrm>
            <a:off x="2713804" y="1604622"/>
            <a:ext cx="6761272" cy="5253378"/>
            <a:chOff x="1248" y="1113"/>
            <a:chExt cx="3189" cy="2439"/>
          </a:xfrm>
        </p:grpSpPr>
        <p:sp>
          <p:nvSpPr>
            <p:cNvPr id="6" name="Line 8">
              <a:extLst>
                <a:ext uri="{FF2B5EF4-FFF2-40B4-BE49-F238E27FC236}">
                  <a16:creationId xmlns:a16="http://schemas.microsoft.com/office/drawing/2014/main" id="{0A9D68C5-14A4-7410-662F-E1AA50C05A7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52" y="1972"/>
              <a:ext cx="1776" cy="1344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grpSp>
          <p:nvGrpSpPr>
            <p:cNvPr id="7" name="Group 15">
              <a:extLst>
                <a:ext uri="{FF2B5EF4-FFF2-40B4-BE49-F238E27FC236}">
                  <a16:creationId xmlns:a16="http://schemas.microsoft.com/office/drawing/2014/main" id="{5F7E4AB7-6183-4708-06E0-401397CE63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48" y="1113"/>
              <a:ext cx="3189" cy="2439"/>
              <a:chOff x="1563" y="1344"/>
              <a:chExt cx="3189" cy="2439"/>
            </a:xfrm>
          </p:grpSpPr>
          <p:sp>
            <p:nvSpPr>
              <p:cNvPr id="8" name="Line 7">
                <a:extLst>
                  <a:ext uri="{FF2B5EF4-FFF2-40B4-BE49-F238E27FC236}">
                    <a16:creationId xmlns:a16="http://schemas.microsoft.com/office/drawing/2014/main" id="{9AA0C897-379F-C4EE-0AB9-42F410D34F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72" y="1344"/>
                <a:ext cx="1776" cy="1344"/>
              </a:xfrm>
              <a:prstGeom prst="line">
                <a:avLst/>
              </a:prstGeom>
              <a:noFill/>
              <a:ln w="2857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de-DE"/>
              </a:p>
            </p:txBody>
          </p:sp>
          <p:grpSp>
            <p:nvGrpSpPr>
              <p:cNvPr id="9" name="Group 14">
                <a:extLst>
                  <a:ext uri="{FF2B5EF4-FFF2-40B4-BE49-F238E27FC236}">
                    <a16:creationId xmlns:a16="http://schemas.microsoft.com/office/drawing/2014/main" id="{CB53C566-2591-5DF1-CA32-239056899FB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63" y="1440"/>
                <a:ext cx="3189" cy="2343"/>
                <a:chOff x="1563" y="1440"/>
                <a:chExt cx="3189" cy="2343"/>
              </a:xfrm>
            </p:grpSpPr>
            <p:grpSp>
              <p:nvGrpSpPr>
                <p:cNvPr id="10" name="Group 6">
                  <a:extLst>
                    <a:ext uri="{FF2B5EF4-FFF2-40B4-BE49-F238E27FC236}">
                      <a16:creationId xmlns:a16="http://schemas.microsoft.com/office/drawing/2014/main" id="{8D23B265-EBAE-94A7-B209-E2FCC09F3C4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872" y="1440"/>
                  <a:ext cx="2832" cy="2112"/>
                  <a:chOff x="1245" y="1440"/>
                  <a:chExt cx="2832" cy="2112"/>
                </a:xfrm>
              </p:grpSpPr>
              <p:sp>
                <p:nvSpPr>
                  <p:cNvPr id="16" name="Line 4">
                    <a:extLst>
                      <a:ext uri="{FF2B5EF4-FFF2-40B4-BE49-F238E27FC236}">
                        <a16:creationId xmlns:a16="http://schemas.microsoft.com/office/drawing/2014/main" id="{635C1E13-EB59-4072-EC3D-3B1C17DE2CF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245" y="1440"/>
                    <a:ext cx="0" cy="2112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17" name="Line 5">
                    <a:extLst>
                      <a:ext uri="{FF2B5EF4-FFF2-40B4-BE49-F238E27FC236}">
                        <a16:creationId xmlns:a16="http://schemas.microsoft.com/office/drawing/2014/main" id="{E12D3FE4-30BA-1308-4735-772B43C1122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45" y="3552"/>
                    <a:ext cx="2832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de-DE"/>
                  </a:p>
                </p:txBody>
              </p:sp>
            </p:grpSp>
            <p:sp>
              <p:nvSpPr>
                <p:cNvPr id="11" name="Text Box 9">
                  <a:extLst>
                    <a:ext uri="{FF2B5EF4-FFF2-40B4-BE49-F238E27FC236}">
                      <a16:creationId xmlns:a16="http://schemas.microsoft.com/office/drawing/2014/main" id="{03CF4355-338E-2042-215F-1D5546F7F79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 rot="-2249697">
                  <a:off x="2062" y="2124"/>
                  <a:ext cx="2143" cy="6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de-DE" altLang="de-DE" sz="2400" b="1" dirty="0">
                      <a:solidFill>
                        <a:srgbClr val="009900"/>
                      </a:solidFill>
                    </a:rPr>
                    <a:t>Lern – und Arbeitslust</a:t>
                  </a:r>
                </a:p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de-DE" altLang="de-DE" sz="2400" b="1" dirty="0">
                      <a:solidFill>
                        <a:srgbClr val="009900"/>
                      </a:solidFill>
                    </a:rPr>
                    <a:t>„Flow“</a:t>
                  </a:r>
                </a:p>
              </p:txBody>
            </p:sp>
            <p:sp>
              <p:nvSpPr>
                <p:cNvPr id="12" name="Text Box 10">
                  <a:extLst>
                    <a:ext uri="{FF2B5EF4-FFF2-40B4-BE49-F238E27FC236}">
                      <a16:creationId xmlns:a16="http://schemas.microsoft.com/office/drawing/2014/main" id="{F5930EA6-541E-3E99-B8AC-892408BEEF7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216" y="2976"/>
                  <a:ext cx="1536" cy="4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de-DE" altLang="de-DE" sz="1800" b="1">
                      <a:solidFill>
                        <a:srgbClr val="FF0000"/>
                      </a:solidFill>
                    </a:rPr>
                    <a:t>Unterforderung</a:t>
                  </a:r>
                </a:p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de-DE" altLang="de-DE" sz="1800" b="1">
                      <a:solidFill>
                        <a:srgbClr val="FF0000"/>
                      </a:solidFill>
                    </a:rPr>
                    <a:t>Langeweile</a:t>
                  </a:r>
                </a:p>
              </p:txBody>
            </p:sp>
            <p:sp>
              <p:nvSpPr>
                <p:cNvPr id="13" name="Text Box 11">
                  <a:extLst>
                    <a:ext uri="{FF2B5EF4-FFF2-40B4-BE49-F238E27FC236}">
                      <a16:creationId xmlns:a16="http://schemas.microsoft.com/office/drawing/2014/main" id="{12B708A9-336B-1783-0BDD-A21403BE634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80" y="1440"/>
                  <a:ext cx="1536" cy="4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de-DE" altLang="de-DE" sz="1800" b="1">
                      <a:solidFill>
                        <a:srgbClr val="FF0000"/>
                      </a:solidFill>
                    </a:rPr>
                    <a:t>Überforderung</a:t>
                  </a:r>
                </a:p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de-DE" altLang="de-DE" sz="1800" b="1">
                      <a:solidFill>
                        <a:srgbClr val="FF0000"/>
                      </a:solidFill>
                    </a:rPr>
                    <a:t>Resignation</a:t>
                  </a:r>
                </a:p>
              </p:txBody>
            </p:sp>
            <p:sp>
              <p:nvSpPr>
                <p:cNvPr id="14" name="Text Box 12">
                  <a:extLst>
                    <a:ext uri="{FF2B5EF4-FFF2-40B4-BE49-F238E27FC236}">
                      <a16:creationId xmlns:a16="http://schemas.microsoft.com/office/drawing/2014/main" id="{E61A7D15-E735-89D2-561F-7B9CBD225AA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 rot="-5389218">
                  <a:off x="1007" y="2487"/>
                  <a:ext cx="1344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de-DE" altLang="de-DE" sz="1800" b="1"/>
                    <a:t>Anforderungen</a:t>
                  </a:r>
                </a:p>
              </p:txBody>
            </p:sp>
            <p:sp>
              <p:nvSpPr>
                <p:cNvPr id="15" name="Text Box 13">
                  <a:extLst>
                    <a:ext uri="{FF2B5EF4-FFF2-40B4-BE49-F238E27FC236}">
                      <a16:creationId xmlns:a16="http://schemas.microsoft.com/office/drawing/2014/main" id="{B841C72A-11BA-A977-7D45-E43ECCFD7C8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062" y="3552"/>
                  <a:ext cx="2258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de-DE" altLang="de-DE" sz="1800" b="1" dirty="0"/>
                    <a:t>Fähigkeiten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664310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Oval 2">
            <a:extLst>
              <a:ext uri="{FF2B5EF4-FFF2-40B4-BE49-F238E27FC236}">
                <a16:creationId xmlns:a16="http://schemas.microsoft.com/office/drawing/2014/main" id="{DD399B29-D265-4B53-B05B-A52D3A6EE7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8563" y="2195514"/>
            <a:ext cx="2532062" cy="97948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2400" b="0" i="0" u="none" strike="noStrike" kern="1200" cap="none" spc="0" normalizeH="0" baseline="0" noProof="0">
              <a:ln>
                <a:noFill/>
              </a:ln>
              <a:solidFill>
                <a:srgbClr val="FFCC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339" name="Oval 3">
            <a:extLst>
              <a:ext uri="{FF2B5EF4-FFF2-40B4-BE49-F238E27FC236}">
                <a16:creationId xmlns:a16="http://schemas.microsoft.com/office/drawing/2014/main" id="{3931EB3C-669A-4685-8AD7-326A13C230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5676" y="2220914"/>
            <a:ext cx="2530475" cy="979487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2400" b="0" i="0" u="none" strike="noStrike" kern="1200" cap="none" spc="0" normalizeH="0" baseline="0" noProof="0">
              <a:ln>
                <a:noFill/>
              </a:ln>
              <a:solidFill>
                <a:srgbClr val="FFCC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340" name="Oval 4">
            <a:extLst>
              <a:ext uri="{FF2B5EF4-FFF2-40B4-BE49-F238E27FC236}">
                <a16:creationId xmlns:a16="http://schemas.microsoft.com/office/drawing/2014/main" id="{DDC847F3-FDC5-45A7-8B4C-4FE0E1B62A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7864" y="2187575"/>
            <a:ext cx="2530475" cy="979488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2400" b="0" i="0" u="none" strike="noStrike" kern="1200" cap="none" spc="0" normalizeH="0" baseline="0" noProof="0">
              <a:ln>
                <a:noFill/>
              </a:ln>
              <a:solidFill>
                <a:srgbClr val="FFCC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341" name="Text Box 6">
            <a:extLst>
              <a:ext uri="{FF2B5EF4-FFF2-40B4-BE49-F238E27FC236}">
                <a16:creationId xmlns:a16="http://schemas.microsoft.com/office/drawing/2014/main" id="{089F75F1-C3D9-44CF-BF1A-12561F8439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9625" y="2424113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400" b="0" i="0" u="none" strike="noStrike" kern="1200" cap="none" spc="0" normalizeH="0" baseline="0" noProof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</a:t>
            </a:r>
            <a:r>
              <a:rPr kumimoji="0" lang="de-DE" altLang="de-DE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Gymnasium</a:t>
            </a:r>
          </a:p>
        </p:txBody>
      </p:sp>
      <p:sp>
        <p:nvSpPr>
          <p:cNvPr id="14342" name="Text Box 7">
            <a:extLst>
              <a:ext uri="{FF2B5EF4-FFF2-40B4-BE49-F238E27FC236}">
                <a16:creationId xmlns:a16="http://schemas.microsoft.com/office/drawing/2014/main" id="{A17FB119-6EEB-42B3-B18A-09AC6A492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0500" y="2405063"/>
            <a:ext cx="2133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400" b="0" i="0" u="none" strike="noStrike" kern="1200" cap="none" spc="0" normalizeH="0" baseline="0" noProof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</a:t>
            </a:r>
            <a:r>
              <a:rPr kumimoji="0" lang="de-DE" altLang="de-DE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Mittelschule</a:t>
            </a:r>
          </a:p>
        </p:txBody>
      </p:sp>
      <p:sp>
        <p:nvSpPr>
          <p:cNvPr id="14343" name="Text Box 8">
            <a:extLst>
              <a:ext uri="{FF2B5EF4-FFF2-40B4-BE49-F238E27FC236}">
                <a16:creationId xmlns:a16="http://schemas.microsoft.com/office/drawing/2014/main" id="{75195B5E-E44D-4582-A920-34954C1C25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1738" y="2409825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400" b="0" i="0" u="none" strike="noStrike" kern="1200" cap="none" spc="0" normalizeH="0" baseline="0" noProof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</a:t>
            </a:r>
            <a:r>
              <a:rPr kumimoji="0" lang="de-DE" altLang="de-DE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Realschule</a:t>
            </a:r>
          </a:p>
        </p:txBody>
      </p:sp>
      <p:sp>
        <p:nvSpPr>
          <p:cNvPr id="34825" name="Text Box 9">
            <a:extLst>
              <a:ext uri="{FF2B5EF4-FFF2-40B4-BE49-F238E27FC236}">
                <a16:creationId xmlns:a16="http://schemas.microsoft.com/office/drawing/2014/main" id="{1E895175-88BB-4E32-8426-20F6F7A008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4088" y="5497514"/>
            <a:ext cx="1828800" cy="7842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bis </a:t>
            </a:r>
            <a:r>
              <a:rPr kumimoji="0" lang="de-DE" altLang="de-DE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2,33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D, M, HSU</a:t>
            </a:r>
          </a:p>
        </p:txBody>
      </p:sp>
      <p:sp>
        <p:nvSpPr>
          <p:cNvPr id="34826" name="Text Box 10">
            <a:extLst>
              <a:ext uri="{FF2B5EF4-FFF2-40B4-BE49-F238E27FC236}">
                <a16:creationId xmlns:a16="http://schemas.microsoft.com/office/drawing/2014/main" id="{82B91476-CAE0-45F5-8785-A51C3AAB76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4088" y="4945063"/>
            <a:ext cx="1524000" cy="4064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geeignet</a:t>
            </a:r>
          </a:p>
        </p:txBody>
      </p:sp>
      <p:sp>
        <p:nvSpPr>
          <p:cNvPr id="34827" name="Line 11">
            <a:extLst>
              <a:ext uri="{FF2B5EF4-FFF2-40B4-BE49-F238E27FC236}">
                <a16:creationId xmlns:a16="http://schemas.microsoft.com/office/drawing/2014/main" id="{285AC170-D2A5-43BC-8858-34886874312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24189" y="3135314"/>
            <a:ext cx="9525" cy="1760537"/>
          </a:xfrm>
          <a:prstGeom prst="line">
            <a:avLst/>
          </a:prstGeom>
          <a:noFill/>
          <a:ln w="222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835" name="Line 19">
            <a:extLst>
              <a:ext uri="{FF2B5EF4-FFF2-40B4-BE49-F238E27FC236}">
                <a16:creationId xmlns:a16="http://schemas.microsoft.com/office/drawing/2014/main" id="{7417F345-DA27-4F07-B468-743E204D52E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19476" y="3151188"/>
            <a:ext cx="1827213" cy="1682750"/>
          </a:xfrm>
          <a:prstGeom prst="line">
            <a:avLst/>
          </a:prstGeom>
          <a:noFill/>
          <a:ln w="2222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839" name="Text Box 23">
            <a:extLst>
              <a:ext uri="{FF2B5EF4-FFF2-40B4-BE49-F238E27FC236}">
                <a16:creationId xmlns:a16="http://schemas.microsoft.com/office/drawing/2014/main" id="{0E1068EC-88E7-4BEC-A03E-B654456E8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2863" y="5461001"/>
            <a:ext cx="1828800" cy="7842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bis </a:t>
            </a:r>
            <a:r>
              <a:rPr kumimoji="0" lang="de-DE" altLang="de-DE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2,66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D, M, HSU</a:t>
            </a:r>
          </a:p>
        </p:txBody>
      </p:sp>
      <p:sp>
        <p:nvSpPr>
          <p:cNvPr id="34840" name="Text Box 24">
            <a:extLst>
              <a:ext uri="{FF2B5EF4-FFF2-40B4-BE49-F238E27FC236}">
                <a16:creationId xmlns:a16="http://schemas.microsoft.com/office/drawing/2014/main" id="{11C7DB6D-F6BF-40E7-B974-73849C2572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3838" y="4906963"/>
            <a:ext cx="1524000" cy="4064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geeignet</a:t>
            </a:r>
          </a:p>
        </p:txBody>
      </p:sp>
      <p:sp>
        <p:nvSpPr>
          <p:cNvPr id="34844" name="Text Box 28">
            <a:extLst>
              <a:ext uri="{FF2B5EF4-FFF2-40B4-BE49-F238E27FC236}">
                <a16:creationId xmlns:a16="http://schemas.microsoft.com/office/drawing/2014/main" id="{08766335-CA7F-439B-AC2F-2763C23A2B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1025" y="5472114"/>
            <a:ext cx="1600200" cy="7842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ab </a:t>
            </a:r>
            <a:r>
              <a:rPr kumimoji="0" lang="de-DE" altLang="de-DE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3,00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D, M, HSU</a:t>
            </a:r>
          </a:p>
        </p:txBody>
      </p:sp>
      <p:sp>
        <p:nvSpPr>
          <p:cNvPr id="34853" name="Text Box 37">
            <a:extLst>
              <a:ext uri="{FF2B5EF4-FFF2-40B4-BE49-F238E27FC236}">
                <a16:creationId xmlns:a16="http://schemas.microsoft.com/office/drawing/2014/main" id="{9D661677-0F3E-4A9B-A665-97FE896288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8825" y="4914900"/>
            <a:ext cx="1295400" cy="4064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geeignet</a:t>
            </a:r>
          </a:p>
        </p:txBody>
      </p:sp>
      <p:sp>
        <p:nvSpPr>
          <p:cNvPr id="34854" name="Line 38">
            <a:extLst>
              <a:ext uri="{FF2B5EF4-FFF2-40B4-BE49-F238E27FC236}">
                <a16:creationId xmlns:a16="http://schemas.microsoft.com/office/drawing/2014/main" id="{B9AB1956-4A79-436C-8400-9F4E47FABF5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9034464" y="3306763"/>
            <a:ext cx="1587" cy="1498600"/>
          </a:xfrm>
          <a:prstGeom prst="line">
            <a:avLst/>
          </a:prstGeom>
          <a:noFill/>
          <a:ln w="2222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354" name="Line 50">
            <a:extLst>
              <a:ext uri="{FF2B5EF4-FFF2-40B4-BE49-F238E27FC236}">
                <a16:creationId xmlns:a16="http://schemas.microsoft.com/office/drawing/2014/main" id="{053DB2CA-DDCC-4DA2-8D72-9B44A307701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72263" y="3068639"/>
            <a:ext cx="1871662" cy="15843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867" name="Line 51">
            <a:extLst>
              <a:ext uri="{FF2B5EF4-FFF2-40B4-BE49-F238E27FC236}">
                <a16:creationId xmlns:a16="http://schemas.microsoft.com/office/drawing/2014/main" id="{8F2383B1-62EB-435A-AE4D-9803946F357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91276" y="3233739"/>
            <a:ext cx="1876425" cy="1482725"/>
          </a:xfrm>
          <a:prstGeom prst="line">
            <a:avLst/>
          </a:prstGeom>
          <a:noFill/>
          <a:ln w="2222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868" name="Line 52">
            <a:extLst>
              <a:ext uri="{FF2B5EF4-FFF2-40B4-BE49-F238E27FC236}">
                <a16:creationId xmlns:a16="http://schemas.microsoft.com/office/drawing/2014/main" id="{3F4F66DF-DCE7-4B45-9361-9786DF9DFFB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60800" y="3078163"/>
            <a:ext cx="3949700" cy="1878012"/>
          </a:xfrm>
          <a:prstGeom prst="line">
            <a:avLst/>
          </a:prstGeom>
          <a:noFill/>
          <a:ln w="2222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870" name="Line 54">
            <a:extLst>
              <a:ext uri="{FF2B5EF4-FFF2-40B4-BE49-F238E27FC236}">
                <a16:creationId xmlns:a16="http://schemas.microsoft.com/office/drawing/2014/main" id="{7675EDB8-D7D6-40D8-B13C-4794BD289B4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96000" y="3281364"/>
            <a:ext cx="0" cy="1470025"/>
          </a:xfrm>
          <a:prstGeom prst="line">
            <a:avLst/>
          </a:prstGeom>
          <a:noFill/>
          <a:ln w="2222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A72D0DD1-AEDE-1972-CC8B-9BA4C73E9E3F}"/>
              </a:ext>
            </a:extLst>
          </p:cNvPr>
          <p:cNvSpPr/>
          <p:nvPr/>
        </p:nvSpPr>
        <p:spPr>
          <a:xfrm>
            <a:off x="10326688" y="112295"/>
            <a:ext cx="1688849" cy="10427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233" name="Rectangle 46">
            <a:extLst>
              <a:ext uri="{FF2B5EF4-FFF2-40B4-BE49-F238E27FC236}">
                <a16:creationId xmlns:a16="http://schemas.microsoft.com/office/drawing/2014/main" id="{ACE8B179-DCE8-49AB-B49A-ED92B04AA9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668" y="725310"/>
            <a:ext cx="1145848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de-DE" altLang="de-DE" sz="4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Übertrittsbedingungen von der 4. </a:t>
            </a:r>
            <a:r>
              <a:rPr lang="de-DE" altLang="de-DE" sz="40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Jgst</a:t>
            </a:r>
            <a:r>
              <a:rPr lang="de-DE" altLang="de-DE" sz="4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. in die 5. </a:t>
            </a:r>
            <a:r>
              <a:rPr lang="de-DE" altLang="de-DE" sz="40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Jgst</a:t>
            </a:r>
            <a:r>
              <a:rPr lang="de-DE" altLang="de-DE" sz="4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. im Überblick:</a:t>
            </a:r>
          </a:p>
        </p:txBody>
      </p:sp>
    </p:spTree>
    <p:extLst>
      <p:ext uri="{BB962C8B-B14F-4D97-AF65-F5344CB8AC3E}">
        <p14:creationId xmlns:p14="http://schemas.microsoft.com/office/powerpoint/2010/main" val="134561922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5" grpId="0" animBg="1" autoUpdateAnimBg="0"/>
      <p:bldP spid="34826" grpId="0" animBg="1" autoUpdateAnimBg="0"/>
      <p:bldP spid="34839" grpId="0" animBg="1" autoUpdateAnimBg="0"/>
      <p:bldP spid="34840" grpId="0" animBg="1" autoUpdateAnimBg="0"/>
      <p:bldP spid="34844" grpId="0" animBg="1" autoUpdateAnimBg="0"/>
      <p:bldP spid="34853" grpId="0" animBg="1" autoUpdateAnimBg="0"/>
    </p:bldLst>
  </p:timing>
</p:sld>
</file>

<file path=ppt/theme/theme1.xml><?xml version="1.0" encoding="utf-8"?>
<a:theme xmlns:a="http://schemas.openxmlformats.org/drawingml/2006/main" name="Titel">
  <a:themeElements>
    <a:clrScheme name="Schulberatung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FBBF0C"/>
      </a:accent1>
      <a:accent2>
        <a:srgbClr val="ED6609"/>
      </a:accent2>
      <a:accent3>
        <a:srgbClr val="452779"/>
      </a:accent3>
      <a:accent4>
        <a:srgbClr val="1B8ACA"/>
      </a:accent4>
      <a:accent5>
        <a:srgbClr val="90BE20"/>
      </a:accent5>
      <a:accent6>
        <a:srgbClr val="F3A6B1"/>
      </a:accent6>
      <a:hlink>
        <a:srgbClr val="ED6609"/>
      </a:hlink>
      <a:folHlink>
        <a:srgbClr val="1B8ACA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aySTMUK_Schulberatung_Master" id="{5CA38484-E2A5-9240-99BC-EC1A064DED0E}" vid="{68DD2259-77A6-B04F-A705-82D752543677}"/>
    </a:ext>
  </a:extLst>
</a:theme>
</file>

<file path=ppt/theme/theme2.xml><?xml version="1.0" encoding="utf-8"?>
<a:theme xmlns:a="http://schemas.openxmlformats.org/drawingml/2006/main" name="Inhalt">
  <a:themeElements>
    <a:clrScheme name="Schulberatung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FBBF0C"/>
      </a:accent1>
      <a:accent2>
        <a:srgbClr val="ED6609"/>
      </a:accent2>
      <a:accent3>
        <a:srgbClr val="452779"/>
      </a:accent3>
      <a:accent4>
        <a:srgbClr val="1B8ACA"/>
      </a:accent4>
      <a:accent5>
        <a:srgbClr val="90BE20"/>
      </a:accent5>
      <a:accent6>
        <a:srgbClr val="F3A6B1"/>
      </a:accent6>
      <a:hlink>
        <a:srgbClr val="ED6609"/>
      </a:hlink>
      <a:folHlink>
        <a:srgbClr val="1B8ACA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aySTMUK_Schulberatung_Master" id="{5CA38484-E2A5-9240-99BC-EC1A064DED0E}" vid="{D2E68F34-F9CA-804F-9B57-A872D4F906F4}"/>
    </a:ext>
  </a:extLst>
</a:theme>
</file>

<file path=ppt/theme/theme3.xml><?xml version="1.0" encoding="utf-8"?>
<a:theme xmlns:a="http://schemas.openxmlformats.org/drawingml/2006/main" name="Kapiteltrenner">
  <a:themeElements>
    <a:clrScheme name="Schulberatung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FBBF0C"/>
      </a:accent1>
      <a:accent2>
        <a:srgbClr val="ED6609"/>
      </a:accent2>
      <a:accent3>
        <a:srgbClr val="452779"/>
      </a:accent3>
      <a:accent4>
        <a:srgbClr val="1B8ACA"/>
      </a:accent4>
      <a:accent5>
        <a:srgbClr val="90BE20"/>
      </a:accent5>
      <a:accent6>
        <a:srgbClr val="F3A6B1"/>
      </a:accent6>
      <a:hlink>
        <a:srgbClr val="ED6609"/>
      </a:hlink>
      <a:folHlink>
        <a:srgbClr val="1B8ACA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aySTMUK_Schulberatung_Master" id="{5CA38484-E2A5-9240-99BC-EC1A064DED0E}" vid="{A59698EE-8090-FD4B-8B1B-8A4E6BC239E5}"/>
    </a:ext>
  </a:extLst>
</a:theme>
</file>

<file path=ppt/theme/theme4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ED54A4F7D43D2419CF0B0EF2741B8D5" ma:contentTypeVersion="15" ma:contentTypeDescription="Ein neues Dokument erstellen." ma:contentTypeScope="" ma:versionID="61899d54ea3cb60123cd064f9efa6c9a">
  <xsd:schema xmlns:xsd="http://www.w3.org/2001/XMLSchema" xmlns:xs="http://www.w3.org/2001/XMLSchema" xmlns:p="http://schemas.microsoft.com/office/2006/metadata/properties" xmlns:ns2="a9f20710-531c-472a-bb00-4c8be0a48d44" xmlns:ns3="8f90b922-8a3f-4d76-a2ee-096d7c70d0dd" targetNamespace="http://schemas.microsoft.com/office/2006/metadata/properties" ma:root="true" ma:fieldsID="1d16d035bf27bfcb16966822e09ec8ee" ns2:_="" ns3:_="">
    <xsd:import namespace="a9f20710-531c-472a-bb00-4c8be0a48d44"/>
    <xsd:import namespace="8f90b922-8a3f-4d76-a2ee-096d7c70d0d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f20710-531c-472a-bb00-4c8be0a48d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Bildmarkierungen" ma:readOnly="false" ma:fieldId="{5cf76f15-5ced-4ddc-b409-7134ff3c332f}" ma:taxonomyMulti="true" ma:sspId="fb5d8214-0303-45a2-9239-1d6594571be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90b922-8a3f-4d76-a2ee-096d7c70d0d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ba66faa7-6472-4abc-8bc4-c2b982ec4368}" ma:internalName="TaxCatchAll" ma:showField="CatchAllData" ma:web="8f90b922-8a3f-4d76-a2ee-096d7c70d0d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E6253EE-76DB-4088-8B17-09160C56467A}">
  <ds:schemaRefs>
    <ds:schemaRef ds:uri="8f90b922-8a3f-4d76-a2ee-096d7c70d0dd"/>
    <ds:schemaRef ds:uri="a9f20710-531c-472a-bb00-4c8be0a48d4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2DA9DAB6-2135-4BF9-9594-2BDA1AC4482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Titel</Template>
  <TotalTime>0</TotalTime>
  <Words>497</Words>
  <Application>Microsoft Office PowerPoint</Application>
  <PresentationFormat>Breitbild</PresentationFormat>
  <Paragraphs>104</Paragraphs>
  <Slides>14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4</vt:i4>
      </vt:variant>
      <vt:variant>
        <vt:lpstr>Folientitel</vt:lpstr>
      </vt:variant>
      <vt:variant>
        <vt:i4>14</vt:i4>
      </vt:variant>
    </vt:vector>
  </HeadingPairs>
  <TitlesOfParts>
    <vt:vector size="25" baseType="lpstr">
      <vt:lpstr>Aptos</vt:lpstr>
      <vt:lpstr>Aptos ExtraBold</vt:lpstr>
      <vt:lpstr>Aptos Light</vt:lpstr>
      <vt:lpstr>Arial</vt:lpstr>
      <vt:lpstr>Calibri</vt:lpstr>
      <vt:lpstr>Verdana</vt:lpstr>
      <vt:lpstr>Wingdings</vt:lpstr>
      <vt:lpstr>Titel</vt:lpstr>
      <vt:lpstr>Inhalt</vt:lpstr>
      <vt:lpstr>Kapiteltrenner</vt:lpstr>
      <vt:lpstr>Larissa-Design</vt:lpstr>
      <vt:lpstr>Informationsabend zum Übertritt in der 4. Jahrgangsstufe </vt:lpstr>
      <vt:lpstr>Struktur des heutigen Elternabends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Optimale Lernbedingungen</vt:lpstr>
      <vt:lpstr>PowerPoint-Präsentation</vt:lpstr>
      <vt:lpstr>Ganz praktisch …  </vt:lpstr>
      <vt:lpstr>Weitere Infos…</vt:lpstr>
      <vt:lpstr>Übertritt von der 5. Jgst. in die 5. Jgst.: </vt:lpstr>
      <vt:lpstr>Vielen Dank für Ihre Aufmerksamkeit!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 Metzler</dc:creator>
  <cp:lastModifiedBy>Kimberly Hab</cp:lastModifiedBy>
  <cp:revision>9</cp:revision>
  <dcterms:created xsi:type="dcterms:W3CDTF">2024-09-04T09:47:50Z</dcterms:created>
  <dcterms:modified xsi:type="dcterms:W3CDTF">2025-12-01T11:28:01Z</dcterms:modified>
</cp:coreProperties>
</file>