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22"/>
  </p:notesMasterIdLst>
  <p:sldIdLst>
    <p:sldId id="256" r:id="rId3"/>
    <p:sldId id="257" r:id="rId4"/>
    <p:sldId id="277" r:id="rId5"/>
    <p:sldId id="285" r:id="rId6"/>
    <p:sldId id="281" r:id="rId7"/>
    <p:sldId id="263" r:id="rId8"/>
    <p:sldId id="286" r:id="rId9"/>
    <p:sldId id="278" r:id="rId10"/>
    <p:sldId id="284" r:id="rId11"/>
    <p:sldId id="258" r:id="rId12"/>
    <p:sldId id="273" r:id="rId13"/>
    <p:sldId id="282" r:id="rId14"/>
    <p:sldId id="262" r:id="rId15"/>
    <p:sldId id="265" r:id="rId16"/>
    <p:sldId id="287" r:id="rId17"/>
    <p:sldId id="266" r:id="rId18"/>
    <p:sldId id="275" r:id="rId19"/>
    <p:sldId id="267" r:id="rId20"/>
    <p:sldId id="276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3C968-BE61-48C2-8C35-FCABFFF4E161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337E8935-46EB-44C7-9F4A-15563029F38D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Klassenleitungen</a:t>
          </a:r>
        </a:p>
      </dgm:t>
    </dgm:pt>
    <dgm:pt modelId="{A67C8772-84B7-4E6E-9C78-F5EBDDAAC964}" type="parTrans" cxnId="{719336BE-BA55-4DCB-A3F2-2542A6263275}">
      <dgm:prSet/>
      <dgm:spPr/>
      <dgm:t>
        <a:bodyPr/>
        <a:lstStyle/>
        <a:p>
          <a:endParaRPr lang="de-DE" sz="1600"/>
        </a:p>
      </dgm:t>
    </dgm:pt>
    <dgm:pt modelId="{906CD184-98F4-4963-A7A2-C937DFBF5C27}" type="sibTrans" cxnId="{719336BE-BA55-4DCB-A3F2-2542A6263275}">
      <dgm:prSet/>
      <dgm:spPr/>
      <dgm:t>
        <a:bodyPr/>
        <a:lstStyle/>
        <a:p>
          <a:endParaRPr lang="de-DE" sz="1600"/>
        </a:p>
      </dgm:t>
    </dgm:pt>
    <dgm:pt modelId="{B4CFA966-5398-4071-9DD6-E17C9F9FE1A4}">
      <dgm:prSet phldrT="[Text]" custT="1"/>
      <dgm:spPr/>
      <dgm:t>
        <a:bodyPr/>
        <a:lstStyle/>
        <a:p>
          <a:r>
            <a:rPr lang="de-DE" sz="2700" b="1" dirty="0">
              <a:solidFill>
                <a:schemeClr val="tx1"/>
              </a:solidFill>
            </a:rPr>
            <a:t>Beratungslehrerin</a:t>
          </a:r>
        </a:p>
      </dgm:t>
    </dgm:pt>
    <dgm:pt modelId="{8A3ABE07-7BF2-4809-9B3D-DDC30AB2A904}" type="parTrans" cxnId="{26210EA9-9A92-47D7-A976-2C4E9BE9C34A}">
      <dgm:prSet/>
      <dgm:spPr/>
      <dgm:t>
        <a:bodyPr/>
        <a:lstStyle/>
        <a:p>
          <a:endParaRPr lang="de-DE" sz="1600"/>
        </a:p>
      </dgm:t>
    </dgm:pt>
    <dgm:pt modelId="{5CC307E4-B317-4AFF-A479-A5D09B3099F2}" type="sibTrans" cxnId="{26210EA9-9A92-47D7-A976-2C4E9BE9C34A}">
      <dgm:prSet/>
      <dgm:spPr/>
      <dgm:t>
        <a:bodyPr/>
        <a:lstStyle/>
        <a:p>
          <a:endParaRPr lang="de-DE" sz="1600"/>
        </a:p>
      </dgm:t>
    </dgm:pt>
    <dgm:pt modelId="{C50EE957-B69E-481E-97FB-4A0C43E06D55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Unterstufenbetreuung</a:t>
          </a:r>
        </a:p>
      </dgm:t>
    </dgm:pt>
    <dgm:pt modelId="{4F3F5F56-2BB3-432E-88DF-F3C935149BC4}" type="parTrans" cxnId="{5F432D7B-EFFF-4D4C-8DE9-6C38C27A3746}">
      <dgm:prSet/>
      <dgm:spPr/>
      <dgm:t>
        <a:bodyPr/>
        <a:lstStyle/>
        <a:p>
          <a:endParaRPr lang="de-DE" sz="1600"/>
        </a:p>
      </dgm:t>
    </dgm:pt>
    <dgm:pt modelId="{74491DF3-075E-425F-801E-8DA000BED4FE}" type="sibTrans" cxnId="{5F432D7B-EFFF-4D4C-8DE9-6C38C27A3746}">
      <dgm:prSet/>
      <dgm:spPr/>
      <dgm:t>
        <a:bodyPr/>
        <a:lstStyle/>
        <a:p>
          <a:endParaRPr lang="de-DE" sz="1600"/>
        </a:p>
      </dgm:t>
    </dgm:pt>
    <dgm:pt modelId="{9774FDC0-F8F1-4D55-9D12-7F2DDFE04E10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Verbindungslehrkräfte</a:t>
          </a:r>
        </a:p>
      </dgm:t>
    </dgm:pt>
    <dgm:pt modelId="{247CA3B0-06C7-447A-AEF1-4E9D6A3D9032}" type="parTrans" cxnId="{9EE0BB06-9EB0-425F-9B75-F1EFABE3BD1D}">
      <dgm:prSet/>
      <dgm:spPr/>
      <dgm:t>
        <a:bodyPr/>
        <a:lstStyle/>
        <a:p>
          <a:endParaRPr lang="de-DE" sz="1600"/>
        </a:p>
      </dgm:t>
    </dgm:pt>
    <dgm:pt modelId="{501BBEA7-4ADC-4200-B0F9-6EA10E73938D}" type="sibTrans" cxnId="{9EE0BB06-9EB0-425F-9B75-F1EFABE3BD1D}">
      <dgm:prSet/>
      <dgm:spPr/>
      <dgm:t>
        <a:bodyPr/>
        <a:lstStyle/>
        <a:p>
          <a:endParaRPr lang="de-DE" sz="1600"/>
        </a:p>
      </dgm:t>
    </dgm:pt>
    <dgm:pt modelId="{E0F70340-A466-4F3D-A988-C9732824A5D2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Nachhilfebörse</a:t>
          </a:r>
        </a:p>
      </dgm:t>
    </dgm:pt>
    <dgm:pt modelId="{87C0E5B4-D805-4147-9B0C-1B25F43122CA}" type="parTrans" cxnId="{0AA7B096-A139-4224-BDD2-A81C41D9987D}">
      <dgm:prSet/>
      <dgm:spPr/>
      <dgm:t>
        <a:bodyPr/>
        <a:lstStyle/>
        <a:p>
          <a:endParaRPr lang="de-DE" sz="1600"/>
        </a:p>
      </dgm:t>
    </dgm:pt>
    <dgm:pt modelId="{C735E9A9-68D1-44D2-AD69-2DDD4E517D96}" type="sibTrans" cxnId="{0AA7B096-A139-4224-BDD2-A81C41D9987D}">
      <dgm:prSet/>
      <dgm:spPr/>
      <dgm:t>
        <a:bodyPr/>
        <a:lstStyle/>
        <a:p>
          <a:endParaRPr lang="de-DE" sz="1600"/>
        </a:p>
      </dgm:t>
    </dgm:pt>
    <dgm:pt modelId="{1C82AD05-D7F7-41A0-A640-9235037013EF}">
      <dgm:prSet phldrT="[Text]" custT="1"/>
      <dgm:spPr/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Fachkraft für Jugendarbeit (</a:t>
          </a:r>
          <a:r>
            <a:rPr lang="de-DE" sz="2000" b="1" dirty="0" err="1">
              <a:solidFill>
                <a:schemeClr val="tx1"/>
              </a:solidFill>
            </a:rPr>
            <a:t>JaGym</a:t>
          </a:r>
          <a:r>
            <a:rPr lang="de-DE" sz="2000" b="1" dirty="0">
              <a:solidFill>
                <a:schemeClr val="tx1"/>
              </a:solidFill>
            </a:rPr>
            <a:t>)</a:t>
          </a:r>
        </a:p>
      </dgm:t>
    </dgm:pt>
    <dgm:pt modelId="{C52766A8-C928-4375-AC6E-7B9FB296397A}" type="parTrans" cxnId="{A53A8BF3-5763-4050-BBC8-9CACDF36F8A7}">
      <dgm:prSet/>
      <dgm:spPr/>
      <dgm:t>
        <a:bodyPr/>
        <a:lstStyle/>
        <a:p>
          <a:endParaRPr lang="de-DE" sz="1600"/>
        </a:p>
      </dgm:t>
    </dgm:pt>
    <dgm:pt modelId="{8A37A41D-6BD9-421F-959C-6AD33B313C8A}" type="sibTrans" cxnId="{A53A8BF3-5763-4050-BBC8-9CACDF36F8A7}">
      <dgm:prSet/>
      <dgm:spPr/>
      <dgm:t>
        <a:bodyPr/>
        <a:lstStyle/>
        <a:p>
          <a:endParaRPr lang="de-DE" sz="1600"/>
        </a:p>
      </dgm:t>
    </dgm:pt>
    <dgm:pt modelId="{23C38454-B2A0-475F-AA3F-29E874E2E6A9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Tutoren</a:t>
          </a:r>
        </a:p>
      </dgm:t>
    </dgm:pt>
    <dgm:pt modelId="{928A0CF5-506B-4FB4-965E-151D7503F116}" type="parTrans" cxnId="{B0EF1CF5-81BA-4EF2-9658-A6675B922120}">
      <dgm:prSet/>
      <dgm:spPr/>
      <dgm:t>
        <a:bodyPr/>
        <a:lstStyle/>
        <a:p>
          <a:endParaRPr lang="de-DE" sz="1600"/>
        </a:p>
      </dgm:t>
    </dgm:pt>
    <dgm:pt modelId="{6B19582C-DF0B-4366-82C8-9DA7C3C5DFEF}" type="sibTrans" cxnId="{B0EF1CF5-81BA-4EF2-9658-A6675B922120}">
      <dgm:prSet/>
      <dgm:spPr/>
      <dgm:t>
        <a:bodyPr/>
        <a:lstStyle/>
        <a:p>
          <a:endParaRPr lang="de-DE" sz="1600"/>
        </a:p>
      </dgm:t>
    </dgm:pt>
    <dgm:pt modelId="{BC73BB86-C8DE-448C-8353-9CA18FB5D3DF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Streitschlichter</a:t>
          </a:r>
        </a:p>
      </dgm:t>
    </dgm:pt>
    <dgm:pt modelId="{F5DDB1EC-0A9E-4F2C-9FA4-D96AC602EA91}" type="parTrans" cxnId="{50F544AD-4AB9-45A7-8E54-32A2456040A2}">
      <dgm:prSet/>
      <dgm:spPr/>
      <dgm:t>
        <a:bodyPr/>
        <a:lstStyle/>
        <a:p>
          <a:endParaRPr lang="de-DE" sz="1600"/>
        </a:p>
      </dgm:t>
    </dgm:pt>
    <dgm:pt modelId="{9BED5127-2361-45A6-997E-47EA7F6795EF}" type="sibTrans" cxnId="{50F544AD-4AB9-45A7-8E54-32A2456040A2}">
      <dgm:prSet/>
      <dgm:spPr/>
      <dgm:t>
        <a:bodyPr/>
        <a:lstStyle/>
        <a:p>
          <a:endParaRPr lang="de-DE" sz="1600"/>
        </a:p>
      </dgm:t>
    </dgm:pt>
    <dgm:pt modelId="{D293345F-AABC-4E1F-8190-DDE43253F955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SMV</a:t>
          </a:r>
        </a:p>
      </dgm:t>
    </dgm:pt>
    <dgm:pt modelId="{FCDAC1DE-EEE3-4502-A34F-20F3CFCC33D1}" type="parTrans" cxnId="{58C64E21-6042-41D4-BF9F-6897FA8F9068}">
      <dgm:prSet/>
      <dgm:spPr/>
      <dgm:t>
        <a:bodyPr/>
        <a:lstStyle/>
        <a:p>
          <a:endParaRPr lang="de-DE"/>
        </a:p>
      </dgm:t>
    </dgm:pt>
    <dgm:pt modelId="{83996986-AE34-4467-B297-733810C4A2F2}" type="sibTrans" cxnId="{58C64E21-6042-41D4-BF9F-6897FA8F9068}">
      <dgm:prSet/>
      <dgm:spPr/>
      <dgm:t>
        <a:bodyPr/>
        <a:lstStyle/>
        <a:p>
          <a:endParaRPr lang="de-DE"/>
        </a:p>
      </dgm:t>
    </dgm:pt>
    <dgm:pt modelId="{74B28849-B13C-46D0-B567-5FFD3F5B8670}">
      <dgm:prSet phldrT="[Text]" custT="1"/>
      <dgm:spPr/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Schulpsychologin</a:t>
          </a:r>
        </a:p>
      </dgm:t>
    </dgm:pt>
    <dgm:pt modelId="{4E379BE5-2491-45D5-89CA-71AECDDBA75C}" type="sibTrans" cxnId="{0F6CCA30-5D69-4D4D-B284-2C7262B59400}">
      <dgm:prSet/>
      <dgm:spPr/>
      <dgm:t>
        <a:bodyPr/>
        <a:lstStyle/>
        <a:p>
          <a:endParaRPr lang="de-DE" sz="1600"/>
        </a:p>
      </dgm:t>
    </dgm:pt>
    <dgm:pt modelId="{11C8DC08-4D43-49C8-B4EE-0E384EF3056F}" type="parTrans" cxnId="{0F6CCA30-5D69-4D4D-B284-2C7262B59400}">
      <dgm:prSet/>
      <dgm:spPr/>
      <dgm:t>
        <a:bodyPr/>
        <a:lstStyle/>
        <a:p>
          <a:endParaRPr lang="de-DE" sz="1600"/>
        </a:p>
      </dgm:t>
    </dgm:pt>
    <dgm:pt modelId="{6AB8E7CA-7E0E-4C23-9529-5A22F9C6021C}" type="pres">
      <dgm:prSet presAssocID="{3F13C968-BE61-48C2-8C35-FCABFFF4E161}" presName="Name0" presStyleCnt="0">
        <dgm:presLayoutVars>
          <dgm:dir/>
          <dgm:resizeHandles val="exact"/>
        </dgm:presLayoutVars>
      </dgm:prSet>
      <dgm:spPr/>
    </dgm:pt>
    <dgm:pt modelId="{CDC28AF2-5272-4466-A72F-AE2BE15CB286}" type="pres">
      <dgm:prSet presAssocID="{337E8935-46EB-44C7-9F4A-15563029F38D}" presName="node" presStyleLbl="node1" presStyleIdx="0" presStyleCnt="10" custScaleX="360591" custScaleY="142454">
        <dgm:presLayoutVars>
          <dgm:bulletEnabled val="1"/>
        </dgm:presLayoutVars>
      </dgm:prSet>
      <dgm:spPr/>
    </dgm:pt>
    <dgm:pt modelId="{6C60B685-7D76-4E14-BB18-04D71F2152A2}" type="pres">
      <dgm:prSet presAssocID="{906CD184-98F4-4963-A7A2-C937DFBF5C27}" presName="sibTrans" presStyleLbl="sibTrans2D1" presStyleIdx="0" presStyleCnt="10"/>
      <dgm:spPr>
        <a:prstGeom prst="rect">
          <a:avLst/>
        </a:prstGeom>
      </dgm:spPr>
    </dgm:pt>
    <dgm:pt modelId="{D7BC1221-403A-4651-9874-2B598B25CC3A}" type="pres">
      <dgm:prSet presAssocID="{906CD184-98F4-4963-A7A2-C937DFBF5C27}" presName="connectorText" presStyleLbl="sibTrans2D1" presStyleIdx="0" presStyleCnt="10"/>
      <dgm:spPr/>
    </dgm:pt>
    <dgm:pt modelId="{748F16AF-02F1-413B-B665-4EA80D1E5B73}" type="pres">
      <dgm:prSet presAssocID="{B4CFA966-5398-4071-9DD6-E17C9F9FE1A4}" presName="node" presStyleLbl="node1" presStyleIdx="1" presStyleCnt="10" custScaleX="378700" custScaleY="177287" custRadScaleRad="93301" custRadScaleInc="47238">
        <dgm:presLayoutVars>
          <dgm:bulletEnabled val="1"/>
        </dgm:presLayoutVars>
      </dgm:prSet>
      <dgm:spPr/>
    </dgm:pt>
    <dgm:pt modelId="{491E123F-0E3F-47BE-9394-42E1D92EB1FE}" type="pres">
      <dgm:prSet presAssocID="{5CC307E4-B317-4AFF-A479-A5D09B3099F2}" presName="sibTrans" presStyleLbl="sibTrans2D1" presStyleIdx="1" presStyleCnt="10"/>
      <dgm:spPr>
        <a:prstGeom prst="rect">
          <a:avLst/>
        </a:prstGeom>
      </dgm:spPr>
    </dgm:pt>
    <dgm:pt modelId="{9D18AED3-B59C-44C9-9A57-56AB9619EBCA}" type="pres">
      <dgm:prSet presAssocID="{5CC307E4-B317-4AFF-A479-A5D09B3099F2}" presName="connectorText" presStyleLbl="sibTrans2D1" presStyleIdx="1" presStyleCnt="10"/>
      <dgm:spPr/>
    </dgm:pt>
    <dgm:pt modelId="{ACEF61D4-0D4C-4573-BEE5-A78E354A27E2}" type="pres">
      <dgm:prSet presAssocID="{C50EE957-B69E-481E-97FB-4A0C43E06D55}" presName="node" presStyleLbl="node1" presStyleIdx="2" presStyleCnt="10" custScaleX="495829" custScaleY="152033" custRadScaleRad="98671" custRadScaleInc="14169">
        <dgm:presLayoutVars>
          <dgm:bulletEnabled val="1"/>
        </dgm:presLayoutVars>
      </dgm:prSet>
      <dgm:spPr/>
    </dgm:pt>
    <dgm:pt modelId="{C9CABFD0-58AC-43F5-A7C2-8E7E9C2F20B8}" type="pres">
      <dgm:prSet presAssocID="{74491DF3-075E-425F-801E-8DA000BED4FE}" presName="sibTrans" presStyleLbl="sibTrans2D1" presStyleIdx="2" presStyleCnt="10"/>
      <dgm:spPr>
        <a:prstGeom prst="rect">
          <a:avLst/>
        </a:prstGeom>
      </dgm:spPr>
    </dgm:pt>
    <dgm:pt modelId="{39A0972B-D7D2-4DB5-9AD1-83DACCFBF537}" type="pres">
      <dgm:prSet presAssocID="{74491DF3-075E-425F-801E-8DA000BED4FE}" presName="connectorText" presStyleLbl="sibTrans2D1" presStyleIdx="2" presStyleCnt="10"/>
      <dgm:spPr/>
    </dgm:pt>
    <dgm:pt modelId="{41D93C49-0D33-4E38-B3F9-6173F02D6D76}" type="pres">
      <dgm:prSet presAssocID="{9774FDC0-F8F1-4D55-9D12-7F2DDFE04E10}" presName="node" presStyleLbl="node1" presStyleIdx="3" presStyleCnt="10" custScaleX="449318" custScaleY="159124" custRadScaleRad="97099" custRadScaleInc="-35383">
        <dgm:presLayoutVars>
          <dgm:bulletEnabled val="1"/>
        </dgm:presLayoutVars>
      </dgm:prSet>
      <dgm:spPr/>
    </dgm:pt>
    <dgm:pt modelId="{BF58ECE0-BDB6-4AE9-B0DD-613FCBC8ADBA}" type="pres">
      <dgm:prSet presAssocID="{501BBEA7-4ADC-4200-B0F9-6EA10E73938D}" presName="sibTrans" presStyleLbl="sibTrans2D1" presStyleIdx="3" presStyleCnt="10"/>
      <dgm:spPr>
        <a:prstGeom prst="rect">
          <a:avLst/>
        </a:prstGeom>
      </dgm:spPr>
    </dgm:pt>
    <dgm:pt modelId="{A0EAADA2-955D-4A8D-9BD5-2B927CC96F3F}" type="pres">
      <dgm:prSet presAssocID="{501BBEA7-4ADC-4200-B0F9-6EA10E73938D}" presName="connectorText" presStyleLbl="sibTrans2D1" presStyleIdx="3" presStyleCnt="10"/>
      <dgm:spPr/>
    </dgm:pt>
    <dgm:pt modelId="{D714725D-6B95-4B5A-8504-CF7855ABD953}" type="pres">
      <dgm:prSet presAssocID="{74B28849-B13C-46D0-B567-5FFD3F5B8670}" presName="node" presStyleLbl="node1" presStyleIdx="4" presStyleCnt="10" custScaleX="360672" custScaleY="147183" custRadScaleRad="89475" custRadScaleInc="-61160">
        <dgm:presLayoutVars>
          <dgm:bulletEnabled val="1"/>
        </dgm:presLayoutVars>
      </dgm:prSet>
      <dgm:spPr/>
    </dgm:pt>
    <dgm:pt modelId="{A2DAAA6A-4395-47DC-8855-31516FA7A3F8}" type="pres">
      <dgm:prSet presAssocID="{4E379BE5-2491-45D5-89CA-71AECDDBA75C}" presName="sibTrans" presStyleLbl="sibTrans2D1" presStyleIdx="4" presStyleCnt="10"/>
      <dgm:spPr>
        <a:prstGeom prst="rect">
          <a:avLst/>
        </a:prstGeom>
      </dgm:spPr>
    </dgm:pt>
    <dgm:pt modelId="{7A53D354-8A97-4C55-9E51-D8D29949C51B}" type="pres">
      <dgm:prSet presAssocID="{4E379BE5-2491-45D5-89CA-71AECDDBA75C}" presName="connectorText" presStyleLbl="sibTrans2D1" presStyleIdx="4" presStyleCnt="10"/>
      <dgm:spPr/>
    </dgm:pt>
    <dgm:pt modelId="{4EDBCA9A-24FE-4A61-9CD8-9D9A8916DF57}" type="pres">
      <dgm:prSet presAssocID="{1C82AD05-D7F7-41A0-A640-9235037013EF}" presName="node" presStyleLbl="node1" presStyleIdx="5" presStyleCnt="10" custScaleX="319942" custScaleY="158432">
        <dgm:presLayoutVars>
          <dgm:bulletEnabled val="1"/>
        </dgm:presLayoutVars>
      </dgm:prSet>
      <dgm:spPr/>
    </dgm:pt>
    <dgm:pt modelId="{40774906-DF9E-4216-B2E0-09FBBFB68E40}" type="pres">
      <dgm:prSet presAssocID="{8A37A41D-6BD9-421F-959C-6AD33B313C8A}" presName="sibTrans" presStyleLbl="sibTrans2D1" presStyleIdx="5" presStyleCnt="10"/>
      <dgm:spPr>
        <a:prstGeom prst="rect">
          <a:avLst/>
        </a:prstGeom>
      </dgm:spPr>
    </dgm:pt>
    <dgm:pt modelId="{0E0869AA-0A16-4C8E-9D26-4C2B9F4E8E1A}" type="pres">
      <dgm:prSet presAssocID="{8A37A41D-6BD9-421F-959C-6AD33B313C8A}" presName="connectorText" presStyleLbl="sibTrans2D1" presStyleIdx="5" presStyleCnt="10"/>
      <dgm:spPr/>
    </dgm:pt>
    <dgm:pt modelId="{E104DFC5-BB99-450E-91D7-B7646942153A}" type="pres">
      <dgm:prSet presAssocID="{E0F70340-A466-4F3D-A988-C9732824A5D2}" presName="node" presStyleLbl="node1" presStyleIdx="6" presStyleCnt="10" custScaleX="319942" custScaleY="147187" custRadScaleRad="88283" custRadScaleInc="57126">
        <dgm:presLayoutVars>
          <dgm:bulletEnabled val="1"/>
        </dgm:presLayoutVars>
      </dgm:prSet>
      <dgm:spPr/>
    </dgm:pt>
    <dgm:pt modelId="{BC7CBF14-F900-46B1-AE09-CBD9EBE17765}" type="pres">
      <dgm:prSet presAssocID="{C735E9A9-68D1-44D2-AD69-2DDD4E517D96}" presName="sibTrans" presStyleLbl="sibTrans2D1" presStyleIdx="6" presStyleCnt="10"/>
      <dgm:spPr>
        <a:prstGeom prst="rect">
          <a:avLst/>
        </a:prstGeom>
      </dgm:spPr>
    </dgm:pt>
    <dgm:pt modelId="{22C8E3F2-4F07-4258-A846-BE0688BC5DB3}" type="pres">
      <dgm:prSet presAssocID="{C735E9A9-68D1-44D2-AD69-2DDD4E517D96}" presName="connectorText" presStyleLbl="sibTrans2D1" presStyleIdx="6" presStyleCnt="10"/>
      <dgm:spPr/>
    </dgm:pt>
    <dgm:pt modelId="{6E2604CF-C909-4837-AD78-C263036306CF}" type="pres">
      <dgm:prSet presAssocID="{23C38454-B2A0-475F-AA3F-29E874E2E6A9}" presName="node" presStyleLbl="node1" presStyleIdx="7" presStyleCnt="10" custScaleX="431187" custScaleY="152047" custRadScaleRad="97350" custRadScaleInc="31515">
        <dgm:presLayoutVars>
          <dgm:bulletEnabled val="1"/>
        </dgm:presLayoutVars>
      </dgm:prSet>
      <dgm:spPr/>
    </dgm:pt>
    <dgm:pt modelId="{E940FAA2-0FB9-44BB-B9E0-904F1ECA6D2E}" type="pres">
      <dgm:prSet presAssocID="{6B19582C-DF0B-4366-82C8-9DA7C3C5DFEF}" presName="sibTrans" presStyleLbl="sibTrans2D1" presStyleIdx="7" presStyleCnt="10"/>
      <dgm:spPr>
        <a:prstGeom prst="rect">
          <a:avLst/>
        </a:prstGeom>
      </dgm:spPr>
    </dgm:pt>
    <dgm:pt modelId="{3DDB53C5-700B-4166-9493-0528EB28E721}" type="pres">
      <dgm:prSet presAssocID="{6B19582C-DF0B-4366-82C8-9DA7C3C5DFEF}" presName="connectorText" presStyleLbl="sibTrans2D1" presStyleIdx="7" presStyleCnt="10"/>
      <dgm:spPr/>
    </dgm:pt>
    <dgm:pt modelId="{FBE281E6-CA16-4EC9-B25C-D24FD6616E13}" type="pres">
      <dgm:prSet presAssocID="{BC73BB86-C8DE-448C-8353-9CA18FB5D3DF}" presName="node" presStyleLbl="node1" presStyleIdx="8" presStyleCnt="10" custScaleX="486473" custScaleY="152033" custRadScaleRad="98671" custRadScaleInc="-14169">
        <dgm:presLayoutVars>
          <dgm:bulletEnabled val="1"/>
        </dgm:presLayoutVars>
      </dgm:prSet>
      <dgm:spPr/>
    </dgm:pt>
    <dgm:pt modelId="{E9D32FCF-9653-4A44-AF7D-CCBE158CEEA8}" type="pres">
      <dgm:prSet presAssocID="{9BED5127-2361-45A6-997E-47EA7F6795EF}" presName="sibTrans" presStyleLbl="sibTrans2D1" presStyleIdx="8" presStyleCnt="10"/>
      <dgm:spPr>
        <a:prstGeom prst="rect">
          <a:avLst/>
        </a:prstGeom>
      </dgm:spPr>
    </dgm:pt>
    <dgm:pt modelId="{BA39674E-7859-469B-BD47-BA84E01A6DCB}" type="pres">
      <dgm:prSet presAssocID="{9BED5127-2361-45A6-997E-47EA7F6795EF}" presName="connectorText" presStyleLbl="sibTrans2D1" presStyleIdx="8" presStyleCnt="10"/>
      <dgm:spPr/>
    </dgm:pt>
    <dgm:pt modelId="{D9B16506-479D-41E9-9201-68A4EB783F43}" type="pres">
      <dgm:prSet presAssocID="{D293345F-AABC-4E1F-8190-DDE43253F955}" presName="node" presStyleLbl="node1" presStyleIdx="9" presStyleCnt="10" custScaleX="333290" custScaleY="152029" custRadScaleRad="93776" custRadScaleInc="-53707">
        <dgm:presLayoutVars>
          <dgm:bulletEnabled val="1"/>
        </dgm:presLayoutVars>
      </dgm:prSet>
      <dgm:spPr/>
    </dgm:pt>
    <dgm:pt modelId="{652F63E8-0358-487C-9225-EAB77F9E046B}" type="pres">
      <dgm:prSet presAssocID="{83996986-AE34-4467-B297-733810C4A2F2}" presName="sibTrans" presStyleLbl="sibTrans2D1" presStyleIdx="9" presStyleCnt="10"/>
      <dgm:spPr>
        <a:prstGeom prst="rect">
          <a:avLst/>
        </a:prstGeom>
      </dgm:spPr>
    </dgm:pt>
    <dgm:pt modelId="{1CB32635-BD26-42E5-A1D6-5A88D87D9BEA}" type="pres">
      <dgm:prSet presAssocID="{83996986-AE34-4467-B297-733810C4A2F2}" presName="connectorText" presStyleLbl="sibTrans2D1" presStyleIdx="9" presStyleCnt="10"/>
      <dgm:spPr/>
    </dgm:pt>
  </dgm:ptLst>
  <dgm:cxnLst>
    <dgm:cxn modelId="{71F15402-3F2E-4AB5-8028-0941FA590E71}" type="presOf" srcId="{D293345F-AABC-4E1F-8190-DDE43253F955}" destId="{D9B16506-479D-41E9-9201-68A4EB783F43}" srcOrd="0" destOrd="0" presId="urn:microsoft.com/office/officeart/2005/8/layout/cycle7"/>
    <dgm:cxn modelId="{DE912C03-3E97-4373-9FF8-182F631F5495}" type="presOf" srcId="{74491DF3-075E-425F-801E-8DA000BED4FE}" destId="{39A0972B-D7D2-4DB5-9AD1-83DACCFBF537}" srcOrd="1" destOrd="0" presId="urn:microsoft.com/office/officeart/2005/8/layout/cycle7"/>
    <dgm:cxn modelId="{9EE0BB06-9EB0-425F-9B75-F1EFABE3BD1D}" srcId="{3F13C968-BE61-48C2-8C35-FCABFFF4E161}" destId="{9774FDC0-F8F1-4D55-9D12-7F2DDFE04E10}" srcOrd="3" destOrd="0" parTransId="{247CA3B0-06C7-447A-AEF1-4E9D6A3D9032}" sibTransId="{501BBEA7-4ADC-4200-B0F9-6EA10E73938D}"/>
    <dgm:cxn modelId="{1077841F-21DA-4296-9D6B-B9F9C7FA5E5D}" type="presOf" srcId="{906CD184-98F4-4963-A7A2-C937DFBF5C27}" destId="{D7BC1221-403A-4651-9874-2B598B25CC3A}" srcOrd="1" destOrd="0" presId="urn:microsoft.com/office/officeart/2005/8/layout/cycle7"/>
    <dgm:cxn modelId="{58C64E21-6042-41D4-BF9F-6897FA8F9068}" srcId="{3F13C968-BE61-48C2-8C35-FCABFFF4E161}" destId="{D293345F-AABC-4E1F-8190-DDE43253F955}" srcOrd="9" destOrd="0" parTransId="{FCDAC1DE-EEE3-4502-A34F-20F3CFCC33D1}" sibTransId="{83996986-AE34-4467-B297-733810C4A2F2}"/>
    <dgm:cxn modelId="{8A56D621-AD83-468C-A701-DF38CC907C52}" type="presOf" srcId="{C735E9A9-68D1-44D2-AD69-2DDD4E517D96}" destId="{22C8E3F2-4F07-4258-A846-BE0688BC5DB3}" srcOrd="1" destOrd="0" presId="urn:microsoft.com/office/officeart/2005/8/layout/cycle7"/>
    <dgm:cxn modelId="{93A8712C-4D23-4DDB-B8C2-C6D4FD0255BD}" type="presOf" srcId="{74491DF3-075E-425F-801E-8DA000BED4FE}" destId="{C9CABFD0-58AC-43F5-A7C2-8E7E9C2F20B8}" srcOrd="0" destOrd="0" presId="urn:microsoft.com/office/officeart/2005/8/layout/cycle7"/>
    <dgm:cxn modelId="{00ED412E-0CFA-4D7B-A8D5-B318A64E844E}" type="presOf" srcId="{3F13C968-BE61-48C2-8C35-FCABFFF4E161}" destId="{6AB8E7CA-7E0E-4C23-9529-5A22F9C6021C}" srcOrd="0" destOrd="0" presId="urn:microsoft.com/office/officeart/2005/8/layout/cycle7"/>
    <dgm:cxn modelId="{0F6CCA30-5D69-4D4D-B284-2C7262B59400}" srcId="{3F13C968-BE61-48C2-8C35-FCABFFF4E161}" destId="{74B28849-B13C-46D0-B567-5FFD3F5B8670}" srcOrd="4" destOrd="0" parTransId="{11C8DC08-4D43-49C8-B4EE-0E384EF3056F}" sibTransId="{4E379BE5-2491-45D5-89CA-71AECDDBA75C}"/>
    <dgm:cxn modelId="{752EAE37-C5F0-404E-BC0E-5C93E4067F96}" type="presOf" srcId="{501BBEA7-4ADC-4200-B0F9-6EA10E73938D}" destId="{A0EAADA2-955D-4A8D-9BD5-2B927CC96F3F}" srcOrd="1" destOrd="0" presId="urn:microsoft.com/office/officeart/2005/8/layout/cycle7"/>
    <dgm:cxn modelId="{1F1B685B-C833-40D7-BCCA-0BCE473371AE}" type="presOf" srcId="{C735E9A9-68D1-44D2-AD69-2DDD4E517D96}" destId="{BC7CBF14-F900-46B1-AE09-CBD9EBE17765}" srcOrd="0" destOrd="0" presId="urn:microsoft.com/office/officeart/2005/8/layout/cycle7"/>
    <dgm:cxn modelId="{AC51F452-5E6E-42AC-8DB4-E00689BC11C7}" type="presOf" srcId="{9BED5127-2361-45A6-997E-47EA7F6795EF}" destId="{BA39674E-7859-469B-BD47-BA84E01A6DCB}" srcOrd="1" destOrd="0" presId="urn:microsoft.com/office/officeart/2005/8/layout/cycle7"/>
    <dgm:cxn modelId="{A213F056-0875-41CE-B486-28BF2C0BDD67}" type="presOf" srcId="{83996986-AE34-4467-B297-733810C4A2F2}" destId="{1CB32635-BD26-42E5-A1D6-5A88D87D9BEA}" srcOrd="1" destOrd="0" presId="urn:microsoft.com/office/officeart/2005/8/layout/cycle7"/>
    <dgm:cxn modelId="{80714E77-061D-4F6D-8FCB-C2531E3FD041}" type="presOf" srcId="{1C82AD05-D7F7-41A0-A640-9235037013EF}" destId="{4EDBCA9A-24FE-4A61-9CD8-9D9A8916DF57}" srcOrd="0" destOrd="0" presId="urn:microsoft.com/office/officeart/2005/8/layout/cycle7"/>
    <dgm:cxn modelId="{5F432D7B-EFFF-4D4C-8DE9-6C38C27A3746}" srcId="{3F13C968-BE61-48C2-8C35-FCABFFF4E161}" destId="{C50EE957-B69E-481E-97FB-4A0C43E06D55}" srcOrd="2" destOrd="0" parTransId="{4F3F5F56-2BB3-432E-88DF-F3C935149BC4}" sibTransId="{74491DF3-075E-425F-801E-8DA000BED4FE}"/>
    <dgm:cxn modelId="{54961180-C6C8-4DFA-BB10-C230E4886DBA}" type="presOf" srcId="{6B19582C-DF0B-4366-82C8-9DA7C3C5DFEF}" destId="{E940FAA2-0FB9-44BB-B9E0-904F1ECA6D2E}" srcOrd="0" destOrd="0" presId="urn:microsoft.com/office/officeart/2005/8/layout/cycle7"/>
    <dgm:cxn modelId="{D2CD4B88-B143-4942-B320-7FF637764B73}" type="presOf" srcId="{E0F70340-A466-4F3D-A988-C9732824A5D2}" destId="{E104DFC5-BB99-450E-91D7-B7646942153A}" srcOrd="0" destOrd="0" presId="urn:microsoft.com/office/officeart/2005/8/layout/cycle7"/>
    <dgm:cxn modelId="{EAC63294-35E9-4E52-B577-AB5DBBFFA858}" type="presOf" srcId="{6B19582C-DF0B-4366-82C8-9DA7C3C5DFEF}" destId="{3DDB53C5-700B-4166-9493-0528EB28E721}" srcOrd="1" destOrd="0" presId="urn:microsoft.com/office/officeart/2005/8/layout/cycle7"/>
    <dgm:cxn modelId="{0AA7B096-A139-4224-BDD2-A81C41D9987D}" srcId="{3F13C968-BE61-48C2-8C35-FCABFFF4E161}" destId="{E0F70340-A466-4F3D-A988-C9732824A5D2}" srcOrd="6" destOrd="0" parTransId="{87C0E5B4-D805-4147-9B0C-1B25F43122CA}" sibTransId="{C735E9A9-68D1-44D2-AD69-2DDD4E517D96}"/>
    <dgm:cxn modelId="{232AAFA7-1709-4C45-83C2-64BA111D933F}" type="presOf" srcId="{74B28849-B13C-46D0-B567-5FFD3F5B8670}" destId="{D714725D-6B95-4B5A-8504-CF7855ABD953}" srcOrd="0" destOrd="0" presId="urn:microsoft.com/office/officeart/2005/8/layout/cycle7"/>
    <dgm:cxn modelId="{26210EA9-9A92-47D7-A976-2C4E9BE9C34A}" srcId="{3F13C968-BE61-48C2-8C35-FCABFFF4E161}" destId="{B4CFA966-5398-4071-9DD6-E17C9F9FE1A4}" srcOrd="1" destOrd="0" parTransId="{8A3ABE07-7BF2-4809-9B3D-DDC30AB2A904}" sibTransId="{5CC307E4-B317-4AFF-A479-A5D09B3099F2}"/>
    <dgm:cxn modelId="{484734A9-7986-45F3-8C06-C9203B55F802}" type="presOf" srcId="{C50EE957-B69E-481E-97FB-4A0C43E06D55}" destId="{ACEF61D4-0D4C-4573-BEE5-A78E354A27E2}" srcOrd="0" destOrd="0" presId="urn:microsoft.com/office/officeart/2005/8/layout/cycle7"/>
    <dgm:cxn modelId="{50F544AD-4AB9-45A7-8E54-32A2456040A2}" srcId="{3F13C968-BE61-48C2-8C35-FCABFFF4E161}" destId="{BC73BB86-C8DE-448C-8353-9CA18FB5D3DF}" srcOrd="8" destOrd="0" parTransId="{F5DDB1EC-0A9E-4F2C-9FA4-D96AC602EA91}" sibTransId="{9BED5127-2361-45A6-997E-47EA7F6795EF}"/>
    <dgm:cxn modelId="{09C638AE-F4CF-4D39-9DCC-445779148562}" type="presOf" srcId="{BC73BB86-C8DE-448C-8353-9CA18FB5D3DF}" destId="{FBE281E6-CA16-4EC9-B25C-D24FD6616E13}" srcOrd="0" destOrd="0" presId="urn:microsoft.com/office/officeart/2005/8/layout/cycle7"/>
    <dgm:cxn modelId="{B64DB4B2-0727-4CAC-B775-C4318F5581D8}" type="presOf" srcId="{5CC307E4-B317-4AFF-A479-A5D09B3099F2}" destId="{491E123F-0E3F-47BE-9394-42E1D92EB1FE}" srcOrd="0" destOrd="0" presId="urn:microsoft.com/office/officeart/2005/8/layout/cycle7"/>
    <dgm:cxn modelId="{0F4643BA-CE6A-498E-B946-A0594CC44BDB}" type="presOf" srcId="{4E379BE5-2491-45D5-89CA-71AECDDBA75C}" destId="{A2DAAA6A-4395-47DC-8855-31516FA7A3F8}" srcOrd="0" destOrd="0" presId="urn:microsoft.com/office/officeart/2005/8/layout/cycle7"/>
    <dgm:cxn modelId="{719336BE-BA55-4DCB-A3F2-2542A6263275}" srcId="{3F13C968-BE61-48C2-8C35-FCABFFF4E161}" destId="{337E8935-46EB-44C7-9F4A-15563029F38D}" srcOrd="0" destOrd="0" parTransId="{A67C8772-84B7-4E6E-9C78-F5EBDDAAC964}" sibTransId="{906CD184-98F4-4963-A7A2-C937DFBF5C27}"/>
    <dgm:cxn modelId="{0C49DEC1-5ED4-42FA-B0A4-51F0A08DF20C}" type="presOf" srcId="{501BBEA7-4ADC-4200-B0F9-6EA10E73938D}" destId="{BF58ECE0-BDB6-4AE9-B0DD-613FCBC8ADBA}" srcOrd="0" destOrd="0" presId="urn:microsoft.com/office/officeart/2005/8/layout/cycle7"/>
    <dgm:cxn modelId="{B05299C6-0F7A-4D52-BE08-4BAC236611C8}" type="presOf" srcId="{337E8935-46EB-44C7-9F4A-15563029F38D}" destId="{CDC28AF2-5272-4466-A72F-AE2BE15CB286}" srcOrd="0" destOrd="0" presId="urn:microsoft.com/office/officeart/2005/8/layout/cycle7"/>
    <dgm:cxn modelId="{E984CEC6-B9E8-4F36-B2B2-85B9CAE1D889}" type="presOf" srcId="{23C38454-B2A0-475F-AA3F-29E874E2E6A9}" destId="{6E2604CF-C909-4837-AD78-C263036306CF}" srcOrd="0" destOrd="0" presId="urn:microsoft.com/office/officeart/2005/8/layout/cycle7"/>
    <dgm:cxn modelId="{64DD01C8-BE95-4CEA-B365-569C3F6D8E37}" type="presOf" srcId="{8A37A41D-6BD9-421F-959C-6AD33B313C8A}" destId="{0E0869AA-0A16-4C8E-9D26-4C2B9F4E8E1A}" srcOrd="1" destOrd="0" presId="urn:microsoft.com/office/officeart/2005/8/layout/cycle7"/>
    <dgm:cxn modelId="{4B37FAC8-A4A3-41F9-9601-DF454B6673BC}" type="presOf" srcId="{83996986-AE34-4467-B297-733810C4A2F2}" destId="{652F63E8-0358-487C-9225-EAB77F9E046B}" srcOrd="0" destOrd="0" presId="urn:microsoft.com/office/officeart/2005/8/layout/cycle7"/>
    <dgm:cxn modelId="{767973CC-6C1F-4384-B81C-6FA0A86F2F3A}" type="presOf" srcId="{9774FDC0-F8F1-4D55-9D12-7F2DDFE04E10}" destId="{41D93C49-0D33-4E38-B3F9-6173F02D6D76}" srcOrd="0" destOrd="0" presId="urn:microsoft.com/office/officeart/2005/8/layout/cycle7"/>
    <dgm:cxn modelId="{3683C0DD-7756-4777-8660-032A96B0C183}" type="presOf" srcId="{9BED5127-2361-45A6-997E-47EA7F6795EF}" destId="{E9D32FCF-9653-4A44-AF7D-CCBE158CEEA8}" srcOrd="0" destOrd="0" presId="urn:microsoft.com/office/officeart/2005/8/layout/cycle7"/>
    <dgm:cxn modelId="{937E5FE0-43B9-4F3C-902D-6DE088D3A30A}" type="presOf" srcId="{B4CFA966-5398-4071-9DD6-E17C9F9FE1A4}" destId="{748F16AF-02F1-413B-B665-4EA80D1E5B73}" srcOrd="0" destOrd="0" presId="urn:microsoft.com/office/officeart/2005/8/layout/cycle7"/>
    <dgm:cxn modelId="{A53A8BF3-5763-4050-BBC8-9CACDF36F8A7}" srcId="{3F13C968-BE61-48C2-8C35-FCABFFF4E161}" destId="{1C82AD05-D7F7-41A0-A640-9235037013EF}" srcOrd="5" destOrd="0" parTransId="{C52766A8-C928-4375-AC6E-7B9FB296397A}" sibTransId="{8A37A41D-6BD9-421F-959C-6AD33B313C8A}"/>
    <dgm:cxn modelId="{B0EF1CF5-81BA-4EF2-9658-A6675B922120}" srcId="{3F13C968-BE61-48C2-8C35-FCABFFF4E161}" destId="{23C38454-B2A0-475F-AA3F-29E874E2E6A9}" srcOrd="7" destOrd="0" parTransId="{928A0CF5-506B-4FB4-965E-151D7503F116}" sibTransId="{6B19582C-DF0B-4366-82C8-9DA7C3C5DFEF}"/>
    <dgm:cxn modelId="{902951F7-EF1F-4806-8ADF-99B55465BE73}" type="presOf" srcId="{906CD184-98F4-4963-A7A2-C937DFBF5C27}" destId="{6C60B685-7D76-4E14-BB18-04D71F2152A2}" srcOrd="0" destOrd="0" presId="urn:microsoft.com/office/officeart/2005/8/layout/cycle7"/>
    <dgm:cxn modelId="{BBDA6FF9-CA7C-4F29-90FA-FB9C4F160765}" type="presOf" srcId="{4E379BE5-2491-45D5-89CA-71AECDDBA75C}" destId="{7A53D354-8A97-4C55-9E51-D8D29949C51B}" srcOrd="1" destOrd="0" presId="urn:microsoft.com/office/officeart/2005/8/layout/cycle7"/>
    <dgm:cxn modelId="{4444F6FB-A92E-4EF3-959B-8E6E2CDA7758}" type="presOf" srcId="{8A37A41D-6BD9-421F-959C-6AD33B313C8A}" destId="{40774906-DF9E-4216-B2E0-09FBBFB68E40}" srcOrd="0" destOrd="0" presId="urn:microsoft.com/office/officeart/2005/8/layout/cycle7"/>
    <dgm:cxn modelId="{A982ECFF-934F-4564-BE46-4E164C1ECD84}" type="presOf" srcId="{5CC307E4-B317-4AFF-A479-A5D09B3099F2}" destId="{9D18AED3-B59C-44C9-9A57-56AB9619EBCA}" srcOrd="1" destOrd="0" presId="urn:microsoft.com/office/officeart/2005/8/layout/cycle7"/>
    <dgm:cxn modelId="{244BF648-FA79-4051-ABF6-E2581D9555B3}" type="presParOf" srcId="{6AB8E7CA-7E0E-4C23-9529-5A22F9C6021C}" destId="{CDC28AF2-5272-4466-A72F-AE2BE15CB286}" srcOrd="0" destOrd="0" presId="urn:microsoft.com/office/officeart/2005/8/layout/cycle7"/>
    <dgm:cxn modelId="{04C692C3-E213-4E72-9992-14389D207803}" type="presParOf" srcId="{6AB8E7CA-7E0E-4C23-9529-5A22F9C6021C}" destId="{6C60B685-7D76-4E14-BB18-04D71F2152A2}" srcOrd="1" destOrd="0" presId="urn:microsoft.com/office/officeart/2005/8/layout/cycle7"/>
    <dgm:cxn modelId="{317CBB25-E890-4932-8A9C-E5B7B2BD889A}" type="presParOf" srcId="{6C60B685-7D76-4E14-BB18-04D71F2152A2}" destId="{D7BC1221-403A-4651-9874-2B598B25CC3A}" srcOrd="0" destOrd="0" presId="urn:microsoft.com/office/officeart/2005/8/layout/cycle7"/>
    <dgm:cxn modelId="{FFF1B076-114B-43EC-9EB9-3148C72C7927}" type="presParOf" srcId="{6AB8E7CA-7E0E-4C23-9529-5A22F9C6021C}" destId="{748F16AF-02F1-413B-B665-4EA80D1E5B73}" srcOrd="2" destOrd="0" presId="urn:microsoft.com/office/officeart/2005/8/layout/cycle7"/>
    <dgm:cxn modelId="{0A99FA0F-2338-4D33-8EA7-B8C16F852E34}" type="presParOf" srcId="{6AB8E7CA-7E0E-4C23-9529-5A22F9C6021C}" destId="{491E123F-0E3F-47BE-9394-42E1D92EB1FE}" srcOrd="3" destOrd="0" presId="urn:microsoft.com/office/officeart/2005/8/layout/cycle7"/>
    <dgm:cxn modelId="{BE46E5BB-8BE0-4301-BBC2-8E7390495DD4}" type="presParOf" srcId="{491E123F-0E3F-47BE-9394-42E1D92EB1FE}" destId="{9D18AED3-B59C-44C9-9A57-56AB9619EBCA}" srcOrd="0" destOrd="0" presId="urn:microsoft.com/office/officeart/2005/8/layout/cycle7"/>
    <dgm:cxn modelId="{F83014B5-4A6A-44FF-9B24-DF519CAC212B}" type="presParOf" srcId="{6AB8E7CA-7E0E-4C23-9529-5A22F9C6021C}" destId="{ACEF61D4-0D4C-4573-BEE5-A78E354A27E2}" srcOrd="4" destOrd="0" presId="urn:microsoft.com/office/officeart/2005/8/layout/cycle7"/>
    <dgm:cxn modelId="{F376116A-A3C5-48AA-8CE1-976FC18A5B7D}" type="presParOf" srcId="{6AB8E7CA-7E0E-4C23-9529-5A22F9C6021C}" destId="{C9CABFD0-58AC-43F5-A7C2-8E7E9C2F20B8}" srcOrd="5" destOrd="0" presId="urn:microsoft.com/office/officeart/2005/8/layout/cycle7"/>
    <dgm:cxn modelId="{6C0CA765-6316-4E4E-A3D7-86710930A2B5}" type="presParOf" srcId="{C9CABFD0-58AC-43F5-A7C2-8E7E9C2F20B8}" destId="{39A0972B-D7D2-4DB5-9AD1-83DACCFBF537}" srcOrd="0" destOrd="0" presId="urn:microsoft.com/office/officeart/2005/8/layout/cycle7"/>
    <dgm:cxn modelId="{6114EF5E-CEFE-4B73-8473-2D820E294531}" type="presParOf" srcId="{6AB8E7CA-7E0E-4C23-9529-5A22F9C6021C}" destId="{41D93C49-0D33-4E38-B3F9-6173F02D6D76}" srcOrd="6" destOrd="0" presId="urn:microsoft.com/office/officeart/2005/8/layout/cycle7"/>
    <dgm:cxn modelId="{3719454A-A0AD-40F0-A675-98DD93950021}" type="presParOf" srcId="{6AB8E7CA-7E0E-4C23-9529-5A22F9C6021C}" destId="{BF58ECE0-BDB6-4AE9-B0DD-613FCBC8ADBA}" srcOrd="7" destOrd="0" presId="urn:microsoft.com/office/officeart/2005/8/layout/cycle7"/>
    <dgm:cxn modelId="{ED24CBD4-056E-4B18-B69E-DDB23EF79CB0}" type="presParOf" srcId="{BF58ECE0-BDB6-4AE9-B0DD-613FCBC8ADBA}" destId="{A0EAADA2-955D-4A8D-9BD5-2B927CC96F3F}" srcOrd="0" destOrd="0" presId="urn:microsoft.com/office/officeart/2005/8/layout/cycle7"/>
    <dgm:cxn modelId="{A377552A-0608-4902-A2AC-E80D0910771E}" type="presParOf" srcId="{6AB8E7CA-7E0E-4C23-9529-5A22F9C6021C}" destId="{D714725D-6B95-4B5A-8504-CF7855ABD953}" srcOrd="8" destOrd="0" presId="urn:microsoft.com/office/officeart/2005/8/layout/cycle7"/>
    <dgm:cxn modelId="{3CA9B971-4753-4D84-A896-E253452240BB}" type="presParOf" srcId="{6AB8E7CA-7E0E-4C23-9529-5A22F9C6021C}" destId="{A2DAAA6A-4395-47DC-8855-31516FA7A3F8}" srcOrd="9" destOrd="0" presId="urn:microsoft.com/office/officeart/2005/8/layout/cycle7"/>
    <dgm:cxn modelId="{37536C1C-6167-4EF6-8D06-44347BC51055}" type="presParOf" srcId="{A2DAAA6A-4395-47DC-8855-31516FA7A3F8}" destId="{7A53D354-8A97-4C55-9E51-D8D29949C51B}" srcOrd="0" destOrd="0" presId="urn:microsoft.com/office/officeart/2005/8/layout/cycle7"/>
    <dgm:cxn modelId="{03607FC4-E21B-42C1-A34E-35AF568091FC}" type="presParOf" srcId="{6AB8E7CA-7E0E-4C23-9529-5A22F9C6021C}" destId="{4EDBCA9A-24FE-4A61-9CD8-9D9A8916DF57}" srcOrd="10" destOrd="0" presId="urn:microsoft.com/office/officeart/2005/8/layout/cycle7"/>
    <dgm:cxn modelId="{E7E33701-1462-48F5-A903-B11B11D16B23}" type="presParOf" srcId="{6AB8E7CA-7E0E-4C23-9529-5A22F9C6021C}" destId="{40774906-DF9E-4216-B2E0-09FBBFB68E40}" srcOrd="11" destOrd="0" presId="urn:microsoft.com/office/officeart/2005/8/layout/cycle7"/>
    <dgm:cxn modelId="{E7003390-EF10-4E8C-9BA1-0427760AC4CF}" type="presParOf" srcId="{40774906-DF9E-4216-B2E0-09FBBFB68E40}" destId="{0E0869AA-0A16-4C8E-9D26-4C2B9F4E8E1A}" srcOrd="0" destOrd="0" presId="urn:microsoft.com/office/officeart/2005/8/layout/cycle7"/>
    <dgm:cxn modelId="{F93D74EE-5796-425B-B0F9-FD5BB3102C9B}" type="presParOf" srcId="{6AB8E7CA-7E0E-4C23-9529-5A22F9C6021C}" destId="{E104DFC5-BB99-450E-91D7-B7646942153A}" srcOrd="12" destOrd="0" presId="urn:microsoft.com/office/officeart/2005/8/layout/cycle7"/>
    <dgm:cxn modelId="{D0924BCC-5C84-4CE9-87F2-E1DCBD8152B0}" type="presParOf" srcId="{6AB8E7CA-7E0E-4C23-9529-5A22F9C6021C}" destId="{BC7CBF14-F900-46B1-AE09-CBD9EBE17765}" srcOrd="13" destOrd="0" presId="urn:microsoft.com/office/officeart/2005/8/layout/cycle7"/>
    <dgm:cxn modelId="{9C631A6A-DBDF-4F70-8547-53A557B3797A}" type="presParOf" srcId="{BC7CBF14-F900-46B1-AE09-CBD9EBE17765}" destId="{22C8E3F2-4F07-4258-A846-BE0688BC5DB3}" srcOrd="0" destOrd="0" presId="urn:microsoft.com/office/officeart/2005/8/layout/cycle7"/>
    <dgm:cxn modelId="{63B617B4-CCD2-40ED-9ABC-6BBCC609F3EC}" type="presParOf" srcId="{6AB8E7CA-7E0E-4C23-9529-5A22F9C6021C}" destId="{6E2604CF-C909-4837-AD78-C263036306CF}" srcOrd="14" destOrd="0" presId="urn:microsoft.com/office/officeart/2005/8/layout/cycle7"/>
    <dgm:cxn modelId="{A90494F2-739F-4248-96B8-426F6BD87BC3}" type="presParOf" srcId="{6AB8E7CA-7E0E-4C23-9529-5A22F9C6021C}" destId="{E940FAA2-0FB9-44BB-B9E0-904F1ECA6D2E}" srcOrd="15" destOrd="0" presId="urn:microsoft.com/office/officeart/2005/8/layout/cycle7"/>
    <dgm:cxn modelId="{1C143175-F7CD-41BB-9BE6-DA75909C66C9}" type="presParOf" srcId="{E940FAA2-0FB9-44BB-B9E0-904F1ECA6D2E}" destId="{3DDB53C5-700B-4166-9493-0528EB28E721}" srcOrd="0" destOrd="0" presId="urn:microsoft.com/office/officeart/2005/8/layout/cycle7"/>
    <dgm:cxn modelId="{7D2AA795-39CD-45E2-AEEC-7489E225B3CB}" type="presParOf" srcId="{6AB8E7CA-7E0E-4C23-9529-5A22F9C6021C}" destId="{FBE281E6-CA16-4EC9-B25C-D24FD6616E13}" srcOrd="16" destOrd="0" presId="urn:microsoft.com/office/officeart/2005/8/layout/cycle7"/>
    <dgm:cxn modelId="{054B2242-ABD8-4660-9033-CCE42E149F17}" type="presParOf" srcId="{6AB8E7CA-7E0E-4C23-9529-5A22F9C6021C}" destId="{E9D32FCF-9653-4A44-AF7D-CCBE158CEEA8}" srcOrd="17" destOrd="0" presId="urn:microsoft.com/office/officeart/2005/8/layout/cycle7"/>
    <dgm:cxn modelId="{3A12FFEC-9A38-4393-943A-AE3645B29DE0}" type="presParOf" srcId="{E9D32FCF-9653-4A44-AF7D-CCBE158CEEA8}" destId="{BA39674E-7859-469B-BD47-BA84E01A6DCB}" srcOrd="0" destOrd="0" presId="urn:microsoft.com/office/officeart/2005/8/layout/cycle7"/>
    <dgm:cxn modelId="{69825776-6154-48B0-8376-8C1D996F836D}" type="presParOf" srcId="{6AB8E7CA-7E0E-4C23-9529-5A22F9C6021C}" destId="{D9B16506-479D-41E9-9201-68A4EB783F43}" srcOrd="18" destOrd="0" presId="urn:microsoft.com/office/officeart/2005/8/layout/cycle7"/>
    <dgm:cxn modelId="{C05E8260-6753-4663-84D4-F4B3400E75B8}" type="presParOf" srcId="{6AB8E7CA-7E0E-4C23-9529-5A22F9C6021C}" destId="{652F63E8-0358-487C-9225-EAB77F9E046B}" srcOrd="19" destOrd="0" presId="urn:microsoft.com/office/officeart/2005/8/layout/cycle7"/>
    <dgm:cxn modelId="{0D4D92A8-94BD-4655-8471-8B32CF451002}" type="presParOf" srcId="{652F63E8-0358-487C-9225-EAB77F9E046B}" destId="{1CB32635-BD26-42E5-A1D6-5A88D87D9BE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28AF2-5272-4466-A72F-AE2BE15CB286}">
      <dsp:nvSpPr>
        <dsp:cNvPr id="0" name=""/>
        <dsp:cNvSpPr/>
      </dsp:nvSpPr>
      <dsp:spPr>
        <a:xfrm>
          <a:off x="2986961" y="-100603"/>
          <a:ext cx="2880738" cy="569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Klassenleitungen</a:t>
          </a:r>
        </a:p>
      </dsp:txBody>
      <dsp:txXfrm>
        <a:off x="3003627" y="-83937"/>
        <a:ext cx="2847406" cy="535696"/>
      </dsp:txXfrm>
    </dsp:sp>
    <dsp:sp modelId="{6C60B685-7D76-4E14-BB18-04D71F2152A2}">
      <dsp:nvSpPr>
        <dsp:cNvPr id="0" name=""/>
        <dsp:cNvSpPr/>
      </dsp:nvSpPr>
      <dsp:spPr>
        <a:xfrm rot="1625583">
          <a:off x="4993196" y="447511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5035138" y="475472"/>
        <a:ext cx="88224" cy="83884"/>
      </dsp:txXfrm>
    </dsp:sp>
    <dsp:sp modelId="{748F16AF-02F1-413B-B665-4EA80D1E5B73}">
      <dsp:nvSpPr>
        <dsp:cNvPr id="0" name=""/>
        <dsp:cNvSpPr/>
      </dsp:nvSpPr>
      <dsp:spPr>
        <a:xfrm>
          <a:off x="4354456" y="566404"/>
          <a:ext cx="3025410" cy="70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 dirty="0">
              <a:solidFill>
                <a:schemeClr val="tx1"/>
              </a:solidFill>
            </a:rPr>
            <a:t>Beratungslehrerin</a:t>
          </a:r>
        </a:p>
      </dsp:txBody>
      <dsp:txXfrm>
        <a:off x="4375198" y="587146"/>
        <a:ext cx="2983926" cy="666683"/>
      </dsp:txXfrm>
    </dsp:sp>
    <dsp:sp modelId="{491E123F-0E3F-47BE-9394-42E1D92EB1FE}">
      <dsp:nvSpPr>
        <dsp:cNvPr id="0" name=""/>
        <dsp:cNvSpPr/>
      </dsp:nvSpPr>
      <dsp:spPr>
        <a:xfrm rot="3214595">
          <a:off x="6126730" y="1318975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6168672" y="1346936"/>
        <a:ext cx="88224" cy="83884"/>
      </dsp:txXfrm>
    </dsp:sp>
    <dsp:sp modelId="{ACEF61D4-0D4C-4573-BEE5-A78E354A27E2}">
      <dsp:nvSpPr>
        <dsp:cNvPr id="0" name=""/>
        <dsp:cNvSpPr/>
      </dsp:nvSpPr>
      <dsp:spPr>
        <a:xfrm>
          <a:off x="4540616" y="1503185"/>
          <a:ext cx="3961146" cy="607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Unterstufenbetreuung</a:t>
          </a:r>
        </a:p>
      </dsp:txBody>
      <dsp:txXfrm>
        <a:off x="4558403" y="1520972"/>
        <a:ext cx="3925572" cy="571717"/>
      </dsp:txXfrm>
    </dsp:sp>
    <dsp:sp modelId="{C9CABFD0-58AC-43F5-A7C2-8E7E9C2F20B8}">
      <dsp:nvSpPr>
        <dsp:cNvPr id="0" name=""/>
        <dsp:cNvSpPr/>
      </dsp:nvSpPr>
      <dsp:spPr>
        <a:xfrm rot="5400028">
          <a:off x="6435131" y="2234688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 rot="10800000">
        <a:off x="6477073" y="2262649"/>
        <a:ext cx="88224" cy="83884"/>
      </dsp:txXfrm>
    </dsp:sp>
    <dsp:sp modelId="{41D93C49-0D33-4E38-B3F9-6173F02D6D76}">
      <dsp:nvSpPr>
        <dsp:cNvPr id="0" name=""/>
        <dsp:cNvSpPr/>
      </dsp:nvSpPr>
      <dsp:spPr>
        <a:xfrm>
          <a:off x="4726395" y="2498707"/>
          <a:ext cx="3589573" cy="635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Verbindungslehrkräfte</a:t>
          </a:r>
        </a:p>
      </dsp:txBody>
      <dsp:txXfrm>
        <a:off x="4745012" y="2517324"/>
        <a:ext cx="3552339" cy="598381"/>
      </dsp:txXfrm>
    </dsp:sp>
    <dsp:sp modelId="{BF58ECE0-BDB6-4AE9-B0DD-613FCBC8ADBA}">
      <dsp:nvSpPr>
        <dsp:cNvPr id="0" name=""/>
        <dsp:cNvSpPr/>
      </dsp:nvSpPr>
      <dsp:spPr>
        <a:xfrm rot="7535609">
          <a:off x="6100115" y="3214664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 rot="10800000">
        <a:off x="6142057" y="3242625"/>
        <a:ext cx="88224" cy="83884"/>
      </dsp:txXfrm>
    </dsp:sp>
    <dsp:sp modelId="{D714725D-6B95-4B5A-8504-CF7855ABD953}">
      <dsp:nvSpPr>
        <dsp:cNvPr id="0" name=""/>
        <dsp:cNvSpPr/>
      </dsp:nvSpPr>
      <dsp:spPr>
        <a:xfrm>
          <a:off x="4427535" y="3434811"/>
          <a:ext cx="2881385" cy="587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Schulpsychologin</a:t>
          </a:r>
        </a:p>
      </dsp:txBody>
      <dsp:txXfrm>
        <a:off x="4444755" y="3452031"/>
        <a:ext cx="2846945" cy="553477"/>
      </dsp:txXfrm>
    </dsp:sp>
    <dsp:sp modelId="{A2DAAA6A-4395-47DC-8855-31516FA7A3F8}">
      <dsp:nvSpPr>
        <dsp:cNvPr id="0" name=""/>
        <dsp:cNvSpPr/>
      </dsp:nvSpPr>
      <dsp:spPr>
        <a:xfrm rot="8953013">
          <a:off x="5080581" y="4076819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 rot="10800000">
        <a:off x="5122523" y="4104780"/>
        <a:ext cx="88224" cy="83884"/>
      </dsp:txXfrm>
    </dsp:sp>
    <dsp:sp modelId="{4EDBCA9A-24FE-4A61-9CD8-9D9A8916DF57}">
      <dsp:nvSpPr>
        <dsp:cNvPr id="0" name=""/>
        <dsp:cNvSpPr/>
      </dsp:nvSpPr>
      <dsp:spPr>
        <a:xfrm>
          <a:off x="3149332" y="4270716"/>
          <a:ext cx="2555996" cy="6328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Fachkraft für Jugendarbeit (</a:t>
          </a:r>
          <a:r>
            <a:rPr lang="de-DE" sz="2000" b="1" kern="1200" dirty="0" err="1">
              <a:solidFill>
                <a:schemeClr val="tx1"/>
              </a:solidFill>
            </a:rPr>
            <a:t>JaGym</a:t>
          </a:r>
          <a:r>
            <a:rPr lang="de-DE" sz="2000" b="1" kern="1200" dirty="0">
              <a:solidFill>
                <a:schemeClr val="tx1"/>
              </a:solidFill>
            </a:rPr>
            <a:t>)</a:t>
          </a:r>
        </a:p>
      </dsp:txBody>
      <dsp:txXfrm>
        <a:off x="3167868" y="4289252"/>
        <a:ext cx="2518924" cy="595779"/>
      </dsp:txXfrm>
    </dsp:sp>
    <dsp:sp modelId="{40774906-DF9E-4216-B2E0-09FBBFB68E40}">
      <dsp:nvSpPr>
        <dsp:cNvPr id="0" name=""/>
        <dsp:cNvSpPr/>
      </dsp:nvSpPr>
      <dsp:spPr>
        <a:xfrm rot="12685547">
          <a:off x="3620502" y="4076831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 rot="10800000">
        <a:off x="3662444" y="4104792"/>
        <a:ext cx="88224" cy="83884"/>
      </dsp:txXfrm>
    </dsp:sp>
    <dsp:sp modelId="{E104DFC5-BB99-450E-91D7-B7646942153A}">
      <dsp:nvSpPr>
        <dsp:cNvPr id="0" name=""/>
        <dsp:cNvSpPr/>
      </dsp:nvSpPr>
      <dsp:spPr>
        <a:xfrm>
          <a:off x="1744541" y="3434819"/>
          <a:ext cx="2555996" cy="587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Nachhilfebörse</a:t>
          </a:r>
        </a:p>
      </dsp:txBody>
      <dsp:txXfrm>
        <a:off x="1761761" y="3452039"/>
        <a:ext cx="2521556" cy="553493"/>
      </dsp:txXfrm>
    </dsp:sp>
    <dsp:sp modelId="{BC7CBF14-F900-46B1-AE09-CBD9EBE17765}">
      <dsp:nvSpPr>
        <dsp:cNvPr id="0" name=""/>
        <dsp:cNvSpPr/>
      </dsp:nvSpPr>
      <dsp:spPr>
        <a:xfrm rot="13927007">
          <a:off x="2595727" y="3220896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 rot="10800000">
        <a:off x="2637669" y="3248857"/>
        <a:ext cx="88224" cy="83884"/>
      </dsp:txXfrm>
    </dsp:sp>
    <dsp:sp modelId="{6E2604CF-C909-4837-AD78-C263036306CF}">
      <dsp:nvSpPr>
        <dsp:cNvPr id="0" name=""/>
        <dsp:cNvSpPr/>
      </dsp:nvSpPr>
      <dsp:spPr>
        <a:xfrm>
          <a:off x="611110" y="2539432"/>
          <a:ext cx="3444725" cy="607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Tutoren</a:t>
          </a:r>
        </a:p>
      </dsp:txBody>
      <dsp:txXfrm>
        <a:off x="628899" y="2557221"/>
        <a:ext cx="3409147" cy="571768"/>
      </dsp:txXfrm>
    </dsp:sp>
    <dsp:sp modelId="{E940FAA2-0FB9-44BB-B9E0-904F1ECA6D2E}">
      <dsp:nvSpPr>
        <dsp:cNvPr id="0" name=""/>
        <dsp:cNvSpPr/>
      </dsp:nvSpPr>
      <dsp:spPr>
        <a:xfrm rot="16199996">
          <a:off x="2247418" y="2255051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 rot="10800000">
        <a:off x="2289360" y="2283012"/>
        <a:ext cx="88224" cy="83884"/>
      </dsp:txXfrm>
    </dsp:sp>
    <dsp:sp modelId="{FBE281E6-CA16-4EC9-B25C-D24FD6616E13}">
      <dsp:nvSpPr>
        <dsp:cNvPr id="0" name=""/>
        <dsp:cNvSpPr/>
      </dsp:nvSpPr>
      <dsp:spPr>
        <a:xfrm>
          <a:off x="390270" y="1503185"/>
          <a:ext cx="3886402" cy="607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Streitschlichter</a:t>
          </a:r>
        </a:p>
      </dsp:txBody>
      <dsp:txXfrm>
        <a:off x="408057" y="1520972"/>
        <a:ext cx="3850828" cy="571717"/>
      </dsp:txXfrm>
    </dsp:sp>
    <dsp:sp modelId="{E9D32FCF-9653-4A44-AF7D-CCBE158CEEA8}">
      <dsp:nvSpPr>
        <dsp:cNvPr id="0" name=""/>
        <dsp:cNvSpPr/>
      </dsp:nvSpPr>
      <dsp:spPr>
        <a:xfrm rot="18331909">
          <a:off x="2555956" y="1304879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2597898" y="1332840"/>
        <a:ext cx="88224" cy="83884"/>
      </dsp:txXfrm>
    </dsp:sp>
    <dsp:sp modelId="{D9B16506-479D-41E9-9201-68A4EB783F43}">
      <dsp:nvSpPr>
        <dsp:cNvPr id="0" name=""/>
        <dsp:cNvSpPr/>
      </dsp:nvSpPr>
      <dsp:spPr>
        <a:xfrm>
          <a:off x="1619228" y="639105"/>
          <a:ext cx="2662632" cy="60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SMV</a:t>
          </a:r>
        </a:p>
      </dsp:txBody>
      <dsp:txXfrm>
        <a:off x="1637014" y="656891"/>
        <a:ext cx="2627060" cy="571703"/>
      </dsp:txXfrm>
    </dsp:sp>
    <dsp:sp modelId="{652F63E8-0358-487C-9225-EAB77F9E046B}">
      <dsp:nvSpPr>
        <dsp:cNvPr id="0" name=""/>
        <dsp:cNvSpPr/>
      </dsp:nvSpPr>
      <dsp:spPr>
        <a:xfrm rot="19968244">
          <a:off x="3621491" y="483861"/>
          <a:ext cx="172108" cy="139806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663433" y="511822"/>
        <a:ext cx="88224" cy="83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C61D43C-062B-4FCA-9400-2FF46815F5C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9503500-4739-4956-A741-D4985E0AF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0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03500-4739-4956-A741-D4985E0AF6C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08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03500-4739-4956-A741-D4985E0AF6C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67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Informationen zum Übertritt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0766"/>
            <a:ext cx="3008313" cy="1162050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6768752" cy="566738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59632" y="1186408"/>
            <a:ext cx="676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lan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6768752" cy="566738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59632" y="1186408"/>
            <a:ext cx="676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lan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4320000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Informationen zum Übertritt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kurz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2642200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kurz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lan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6768752" cy="566738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59632" y="1186408"/>
            <a:ext cx="676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Informationen zum Übertritt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9C47C-275C-EAE4-CD24-E40110F51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1682DF-3CDF-BF44-9D9B-B538892A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EAAFBF-AFA0-95B8-C143-F8CE9E0B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4F8EFF-275A-A6A2-A642-2651B941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A78850-2A0D-7543-49ED-7B7EB4D1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51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A66E1-08A8-8D29-3D35-81E8C363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32BEF-ED8E-1DFA-084F-DE696EEC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8E67EE-F31A-D178-FA03-CC86BFC2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48F429-570D-B292-3A3E-D0D04871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3E2364-A4EB-136B-F75C-0DAC21E0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0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40ACD-E684-CA90-3D45-44B9EF29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4CF918-3EBC-81A0-6492-BCD65F92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A53FB-84D7-8CE8-9943-A9A7B8FE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B18A96-0475-F02A-7992-633AB1C4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2D720-5CD4-9426-4A08-211843E4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9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CC39D-6D56-3BBD-F507-EDE2A7D3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33BAC-49E1-1F97-3298-77EE2B95B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7492DE-A1DF-36BD-30CB-938281FB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DCFF72-61AF-2C0C-8CD0-E53E1B11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E7B7EA-A97B-7B56-0C75-C4358EC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0B58DF-2388-623B-4099-81B9ADD4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723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86048-9E2F-1602-AA27-3CCB9000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EC4D6-A048-AA49-3F17-F39DF1D2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59A6A-9A64-5713-DE26-F30E7FB46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BB2F52-FE87-3E84-051B-25ADEB7A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969330-0A42-60C6-8D45-0AE1574D4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368482-7E31-5F62-0B1C-8AF8FC77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D74930-0EF1-F5EB-CFC4-FAE8583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FAD895-7E75-F846-ED1B-F2C4560F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884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652D9-3F93-E4F5-77CC-F4B0D637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102D29-261A-2895-188F-4D333B37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E0B5CC-684A-1B08-2A98-BBE406C4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A0BC0B-EE73-31F2-6BB7-D8F0F3E7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60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EA3131-2A66-8B18-D49C-CEC0074F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0C8ECB-2F34-A38C-06A8-333639E4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3BD0C9-FD8A-6ACD-D209-1EB70CAC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96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DA769-849E-C66F-1625-839220FC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86902A-874B-81E5-A9F1-E3930FB3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911978-2CB3-3226-5370-322FA1D67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ACC98D-2F24-E67C-3B44-8A12AF31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090A7F-F8AD-60B4-DA24-B32AFEC8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5B2B38-6563-31EC-25E6-13E321A4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163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F5C42-84B3-3AB6-6632-61472D8B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13C57C-9198-7032-A141-42648C6D4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EC6BF7-0E20-C2A7-58DA-7E75BD2F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9E5B7A-4C49-7AB5-D660-876EE601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0D142-1029-4388-3077-1C6E150B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A69B60-1761-2D29-8246-AEAE06E2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707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0A6D-302E-459A-5A31-2A52A925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49D3E7-6361-9848-2974-5B9865F27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238242-3424-4511-59DA-7930F3BE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D152EB-9A96-B9D4-BFE1-D0A3EB1E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E431A6-E855-3698-A359-4EE8D661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8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Informationen zum Übertritt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3362280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kurz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992E2E-91E2-505D-AFFE-05534614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FD1E43-0463-282B-5FC1-AF02CB9F9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122652-2589-FAF0-716F-5B39BE72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98FDD-6982-822F-9DA0-355223CA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D8259-92EC-D380-79E5-4BD84E23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70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B0195-A6B0-5D93-1C9E-225F3F66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062C6A-22A3-5AA0-7609-C02CFFE7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82A790-C2BC-2AFB-AB35-1DC3BE27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02DB47-32A5-7B8C-DAEF-335925B0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80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645024"/>
            <a:ext cx="7772400" cy="761876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107504" y="58772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OStR Frank Eith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600" y="792000"/>
            <a:ext cx="5738544" cy="576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tIns="72000" bIns="72000">
            <a:norm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dirty="0"/>
              <a:t>Titel lang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BC031-B48D-4772-B2CF-59A000D375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10750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/>
        </p:nvSpPr>
        <p:spPr>
          <a:xfrm>
            <a:off x="144000" y="404813"/>
            <a:ext cx="7272337" cy="144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8" descr="07_JustUS-Logo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773988" y="115888"/>
            <a:ext cx="1190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44000" y="6453188"/>
            <a:ext cx="8820150" cy="144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44000" y="404813"/>
            <a:ext cx="7272337" cy="144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" name="Grafik 8" descr="07_JustUS-Logo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773988" y="115888"/>
            <a:ext cx="1190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44000" y="6453188"/>
            <a:ext cx="8820150" cy="144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144000" y="188640"/>
            <a:ext cx="7272337" cy="5040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/>
              <a:t>Das bayerische Gymnasium</a:t>
            </a:r>
          </a:p>
        </p:txBody>
      </p:sp>
      <p:pic>
        <p:nvPicPr>
          <p:cNvPr id="14" name="Grafik 8" descr="07_JustUS-Logo.JPG"/>
          <p:cNvPicPr>
            <a:picLocks noChangeAspect="1"/>
          </p:cNvPicPr>
          <p:nvPr userDrawn="1"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773988" y="115888"/>
            <a:ext cx="1190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144000" y="6524898"/>
            <a:ext cx="8820150" cy="144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Informationen zum Übertritt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750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674" r:id="rId18"/>
    <p:sldLayoutId id="2147483675" r:id="rId19"/>
    <p:sldLayoutId id="2147483683" r:id="rId20"/>
    <p:sldLayoutId id="2147483677" r:id="rId21"/>
    <p:sldLayoutId id="2147483678" r:id="rId22"/>
    <p:sldLayoutId id="2147483679" r:id="rId23"/>
    <p:sldLayoutId id="2147483650" r:id="rId24"/>
    <p:sldLayoutId id="2147483660" r:id="rId25"/>
    <p:sldLayoutId id="2147483652" r:id="rId26"/>
    <p:sldLayoutId id="2147483653" r:id="rId27"/>
    <p:sldLayoutId id="2147483654" r:id="rId28"/>
    <p:sldLayoutId id="2147483657" r:id="rId2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41E5D62-6B0D-4821-C763-86451D4F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F8B97E-A623-9979-A623-A156E206C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90AA3D-A6D7-9AE1-A2E9-82E2252A5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7C01-5DA9-4541-9172-DF75DA6BAC42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3A6B2-0EC7-3D84-766F-A66C25A56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F82CDE-5C74-1F98-236D-14D979B25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9B82-E4AD-4D91-8D9F-D5D82C7D15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1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m.bayern.de/eltern/schularten/gymnasium.html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ugsburg.de/bildung-wirtschaft/bildung/schulen/allgemeinbildende-schulen/gymnasien/schulen-im-stadtgebi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ugsburg.de/bildung-wirtschaft/bildung/schulen/allgemeinbildende-schulen/gymnasien/schulen-in-der-reg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gsburg.de/bildung-wirtschaft/bildung/schulen/allgemeinbildende-schulen/gymnasien/schulen-in-der-region" TargetMode="External"/><Relationship Id="rId2" Type="http://schemas.openxmlformats.org/officeDocument/2006/relationships/hyperlink" Target="https://www.augsburg.de/bildung-wirtschaft/bildung/schulen/allgemeinbildende-schulen/gymnasien/schulen-im-stadtgebi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km.bayern.de/eltern/schularten/gymnasium.html" TargetMode="External"/><Relationship Id="rId4" Type="http://schemas.openxmlformats.org/officeDocument/2006/relationships/hyperlink" Target="file:///C:\Users\Win10\Downloads\STMUK_Der-beste-Bildungsweg_2023_Web_BF%20(2)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76B389F-DD99-4D6D-BB0C-388B6A10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12" y="5733256"/>
            <a:ext cx="8363272" cy="7837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 err="1"/>
              <a:t>Aus</a:t>
            </a:r>
            <a:r>
              <a:rPr lang="en-US" sz="4800" dirty="0"/>
              <a:t>:</a:t>
            </a:r>
          </a:p>
          <a:p>
            <a:pPr marL="0" indent="0">
              <a:buNone/>
            </a:pPr>
            <a:r>
              <a:rPr lang="de-DE" sz="4800" dirty="0"/>
              <a:t>Bayerisches Staatsministerium für Unterricht und Kultus, Referat für Öffentlichkeitsarbeit (Hrsg.): </a:t>
            </a:r>
          </a:p>
          <a:p>
            <a:pPr marL="0" indent="0">
              <a:buNone/>
            </a:pPr>
            <a:r>
              <a:rPr lang="de-DE" sz="4800" dirty="0"/>
              <a:t>Das </a:t>
            </a:r>
            <a:r>
              <a:rPr lang="de-DE" sz="4800"/>
              <a:t>bayerische Gymnasium (G9), </a:t>
            </a:r>
            <a:r>
              <a:rPr lang="de-DE" sz="4800" dirty="0"/>
              <a:t>Stand: Dezember 2022, S. 31, </a:t>
            </a:r>
            <a:r>
              <a:rPr lang="de-DE" sz="4800" dirty="0">
                <a:hlinkClick r:id="rId2"/>
              </a:rPr>
              <a:t>https://www.km.bayern.de/eltern/schularten/gymnasium.html</a:t>
            </a:r>
            <a:r>
              <a:rPr lang="de-DE" sz="4800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78D736-E734-4879-8973-8670A2265B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2411760" y="-1107503"/>
            <a:ext cx="4392488" cy="8712967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Informationen zum Übertritt</a:t>
            </a:r>
          </a:p>
        </p:txBody>
      </p:sp>
      <p:pic>
        <p:nvPicPr>
          <p:cNvPr id="6" name="Bild 2">
            <a:extLst>
              <a:ext uri="{FF2B5EF4-FFF2-40B4-BE49-F238E27FC236}">
                <a16:creationId xmlns:a16="http://schemas.microsoft.com/office/drawing/2014/main" id="{D22DA34E-10FF-3726-C291-60AD08C05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11" y="99185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37658" y="773171"/>
            <a:ext cx="5370445" cy="56759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dirty="0"/>
              <a:t>Ausbildungsrichtungen und Sprachenfolge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45A8737-2767-48A6-B9A4-BA579DCB7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775" y="2278925"/>
            <a:ext cx="12848423" cy="59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3B06F14-0EA1-4072-8FFB-34AC6886F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15028"/>
              </p:ext>
            </p:extLst>
          </p:nvPr>
        </p:nvGraphicFramePr>
        <p:xfrm>
          <a:off x="323528" y="1412776"/>
          <a:ext cx="8352928" cy="49008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59232695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477424267"/>
                    </a:ext>
                  </a:extLst>
                </a:gridCol>
              </a:tblGrid>
              <a:tr h="29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Ausbildungsrichtungen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Abfolge der Fremdsprachen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64208"/>
                  </a:ext>
                </a:extLst>
              </a:tr>
              <a:tr h="158922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de-DE" sz="1600" kern="1200" dirty="0">
                          <a:effectLst/>
                        </a:rPr>
                        <a:t>Naturwissenschaftlich-technologisches Gymnasium (NTG)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de-DE" sz="1600" dirty="0">
                        <a:effectLst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de-DE" sz="1600" kern="1200" dirty="0">
                          <a:effectLst/>
                        </a:rPr>
                        <a:t>Wirtschaftswissenschaftliches (WWG) und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de-DE" sz="1600" kern="1200" dirty="0">
                          <a:effectLst/>
                        </a:rPr>
                        <a:t>sozialwissenschaftliches Gymnasium (SWG)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Englisch-Latein</a:t>
                      </a:r>
                      <a:r>
                        <a:rPr lang="de-DE" sz="1600" dirty="0">
                          <a:effectLst/>
                        </a:rPr>
                        <a:t> oder</a:t>
                      </a:r>
                      <a:r>
                        <a:rPr lang="de-DE" sz="1600" b="1" dirty="0">
                          <a:effectLst/>
                        </a:rPr>
                        <a:t> Latein-Englisch </a:t>
                      </a:r>
                      <a:r>
                        <a:rPr lang="de-DE" sz="1600" dirty="0">
                          <a:effectLst/>
                        </a:rPr>
                        <a:t>oder </a:t>
                      </a:r>
                      <a:r>
                        <a:rPr lang="de-DE" sz="1600" b="1" dirty="0">
                          <a:effectLst/>
                        </a:rPr>
                        <a:t>Englisch-Französisch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Französisch-Englisch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(je nach Angebot vor Ort)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1077"/>
                  </a:ext>
                </a:extLst>
              </a:tr>
              <a:tr h="185435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de-DE" sz="1600" kern="1200" dirty="0">
                          <a:effectLst/>
                        </a:rPr>
                        <a:t>Sprachliches Gymnasium (SG)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Englisch-Latein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Latein-Englisch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(an einigen Schulen auch Englisch-Französisch oder Französisch-Englisch),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dann </a:t>
                      </a:r>
                      <a:r>
                        <a:rPr lang="de-DE" sz="1600" b="1" dirty="0">
                          <a:effectLst/>
                        </a:rPr>
                        <a:t>Französisch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Italienisch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Spanisch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Russisch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Chinesisch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(je nach Angebot vor Ort)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27090"/>
                  </a:ext>
                </a:extLst>
              </a:tr>
              <a:tr h="65619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de-DE" sz="1600" kern="1200" dirty="0">
                          <a:effectLst/>
                        </a:rPr>
                        <a:t>Humanistisches Gymnasium (HG)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Latein-Englisch</a:t>
                      </a:r>
                      <a:r>
                        <a:rPr lang="de-DE" sz="1600" dirty="0">
                          <a:effectLst/>
                        </a:rPr>
                        <a:t> oder </a:t>
                      </a:r>
                      <a:r>
                        <a:rPr lang="de-DE" sz="1600" b="1" dirty="0">
                          <a:effectLst/>
                        </a:rPr>
                        <a:t>Englisch-Latein</a:t>
                      </a:r>
                      <a:r>
                        <a:rPr lang="de-DE" sz="16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dann </a:t>
                      </a:r>
                      <a:r>
                        <a:rPr lang="de-DE" sz="1600" b="1" dirty="0">
                          <a:effectLst/>
                        </a:rPr>
                        <a:t>Griechisch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12403"/>
                  </a:ext>
                </a:extLst>
              </a:tr>
              <a:tr h="501182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de-DE" sz="1600" kern="1200" dirty="0">
                          <a:effectLst/>
                        </a:rPr>
                        <a:t>Musisches Gymnasium (</a:t>
                      </a:r>
                      <a:r>
                        <a:rPr lang="de-DE" sz="1600" kern="1200" dirty="0" err="1">
                          <a:effectLst/>
                        </a:rPr>
                        <a:t>MuG</a:t>
                      </a:r>
                      <a:r>
                        <a:rPr lang="de-DE" sz="1600" kern="1200" dirty="0">
                          <a:effectLst/>
                        </a:rPr>
                        <a:t>)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Latein-Englisch </a:t>
                      </a:r>
                      <a:r>
                        <a:rPr lang="de-DE" sz="1600" dirty="0">
                          <a:effectLst/>
                        </a:rPr>
                        <a:t>oder </a:t>
                      </a:r>
                      <a:r>
                        <a:rPr lang="de-DE" sz="1600" b="1" dirty="0">
                          <a:effectLst/>
                        </a:rPr>
                        <a:t>Englisch-Latein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9149"/>
                  </a:ext>
                </a:extLst>
              </a:tr>
            </a:tbl>
          </a:graphicData>
        </a:graphic>
      </p:graphicFrame>
      <p:pic>
        <p:nvPicPr>
          <p:cNvPr id="2" name="Bild 2">
            <a:extLst>
              <a:ext uri="{FF2B5EF4-FFF2-40B4-BE49-F238E27FC236}">
                <a16:creationId xmlns:a16="http://schemas.microsoft.com/office/drawing/2014/main" id="{BB3D1230-F53C-1C66-B6ED-FC9A8AF44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0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6F60805-2A89-41C4-96CC-FA8E5138E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01673"/>
              </p:ext>
            </p:extLst>
          </p:nvPr>
        </p:nvGraphicFramePr>
        <p:xfrm>
          <a:off x="80655" y="860020"/>
          <a:ext cx="7911723" cy="508908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92251">
                  <a:extLst>
                    <a:ext uri="{9D8B030D-6E8A-4147-A177-3AD203B41FA5}">
                      <a16:colId xmlns:a16="http://schemas.microsoft.com/office/drawing/2014/main" val="1932685834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4226458428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934387776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352099894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485475411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890428284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3490166675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GYMNASIEN IM STADTGEBIET AUGSBURG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NTG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SG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50" dirty="0">
                          <a:effectLst/>
                        </a:rPr>
                        <a:t>WWG</a:t>
                      </a:r>
                      <a:endParaRPr lang="de-DE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 err="1">
                          <a:effectLst/>
                        </a:rPr>
                        <a:t>MuG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HG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9050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Rudolf-Diesel-Gymnasium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00877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Jakob-Fugger-Gymnasium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75928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Holbein-Gymnasium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76349"/>
                  </a:ext>
                </a:extLst>
              </a:tr>
              <a:tr h="454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Maria-Theresia-Gymnasium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20823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Gymnasium bei St. Anna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35748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Gymnasium bei St. Stephan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 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78575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 err="1">
                          <a:effectLst/>
                        </a:rPr>
                        <a:t>Peutinger</a:t>
                      </a:r>
                      <a:r>
                        <a:rPr lang="de-DE" sz="1800" dirty="0">
                          <a:effectLst/>
                        </a:rPr>
                        <a:t>-Gymnasium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2770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Gymnasium Maria Stern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 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87033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A.B. von </a:t>
                      </a:r>
                      <a:r>
                        <a:rPr lang="de-DE" sz="1800" dirty="0" err="1">
                          <a:effectLst/>
                        </a:rPr>
                        <a:t>Stettensches</a:t>
                      </a:r>
                      <a:r>
                        <a:rPr lang="de-DE" sz="1800" dirty="0">
                          <a:effectLst/>
                        </a:rPr>
                        <a:t> Institut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90352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Maria-Ward-Gymnasium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27592"/>
                  </a:ext>
                </a:extLst>
              </a:tr>
              <a:tr h="42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Freie Waldorfschule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88517"/>
                  </a:ext>
                </a:extLst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0655" y="5949111"/>
            <a:ext cx="7992888" cy="504225"/>
          </a:xfrm>
        </p:spPr>
        <p:txBody>
          <a:bodyPr/>
          <a:lstStyle/>
          <a:p>
            <a:pPr algn="l"/>
            <a:endParaRPr lang="de-DE" sz="1200" b="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de-DE" sz="1200" b="0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de-DE" sz="1200" b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Quelle:</a:t>
            </a:r>
          </a:p>
          <a:p>
            <a:pPr algn="l"/>
            <a:r>
              <a:rPr lang="de-DE" sz="1200" b="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https://www.augsburg.de/bildung-wirtschaft/bildung/schulen/allgemeinbildende-schulen/gymnasien/schulen-im-stadtgebiet</a:t>
            </a:r>
            <a:r>
              <a:rPr lang="de-DE" sz="1200" b="0" u="sng" dirty="0">
                <a:solidFill>
                  <a:schemeClr val="tx1"/>
                </a:solidFill>
              </a:rPr>
              <a:t> </a:t>
            </a:r>
          </a:p>
          <a:p>
            <a:r>
              <a:rPr lang="de-DE" dirty="0"/>
              <a:t>	Informationen zum Übertritt</a:t>
            </a:r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02AA5E3F-C5D0-F15A-A880-ED6C770F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98015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77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6F60805-2A89-41C4-96CC-FA8E5138E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80606"/>
              </p:ext>
            </p:extLst>
          </p:nvPr>
        </p:nvGraphicFramePr>
        <p:xfrm>
          <a:off x="109588" y="896256"/>
          <a:ext cx="7884874" cy="484166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77006">
                  <a:extLst>
                    <a:ext uri="{9D8B030D-6E8A-4147-A177-3AD203B41FA5}">
                      <a16:colId xmlns:a16="http://schemas.microsoft.com/office/drawing/2014/main" val="1932685834"/>
                    </a:ext>
                  </a:extLst>
                </a:gridCol>
                <a:gridCol w="567978">
                  <a:extLst>
                    <a:ext uri="{9D8B030D-6E8A-4147-A177-3AD203B41FA5}">
                      <a16:colId xmlns:a16="http://schemas.microsoft.com/office/drawing/2014/main" val="4226458428"/>
                    </a:ext>
                  </a:extLst>
                </a:gridCol>
                <a:gridCol w="567978">
                  <a:extLst>
                    <a:ext uri="{9D8B030D-6E8A-4147-A177-3AD203B41FA5}">
                      <a16:colId xmlns:a16="http://schemas.microsoft.com/office/drawing/2014/main" val="934387776"/>
                    </a:ext>
                  </a:extLst>
                </a:gridCol>
                <a:gridCol w="567978">
                  <a:extLst>
                    <a:ext uri="{9D8B030D-6E8A-4147-A177-3AD203B41FA5}">
                      <a16:colId xmlns:a16="http://schemas.microsoft.com/office/drawing/2014/main" val="2352099894"/>
                    </a:ext>
                  </a:extLst>
                </a:gridCol>
                <a:gridCol w="567978">
                  <a:extLst>
                    <a:ext uri="{9D8B030D-6E8A-4147-A177-3AD203B41FA5}">
                      <a16:colId xmlns:a16="http://schemas.microsoft.com/office/drawing/2014/main" val="1301491415"/>
                    </a:ext>
                  </a:extLst>
                </a:gridCol>
                <a:gridCol w="567978">
                  <a:extLst>
                    <a:ext uri="{9D8B030D-6E8A-4147-A177-3AD203B41FA5}">
                      <a16:colId xmlns:a16="http://schemas.microsoft.com/office/drawing/2014/main" val="2890428284"/>
                    </a:ext>
                  </a:extLst>
                </a:gridCol>
                <a:gridCol w="567978">
                  <a:extLst>
                    <a:ext uri="{9D8B030D-6E8A-4147-A177-3AD203B41FA5}">
                      <a16:colId xmlns:a16="http://schemas.microsoft.com/office/drawing/2014/main" val="349016667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GYMNASIEN IN DER REGION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NTG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SG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50" dirty="0">
                          <a:effectLst/>
                        </a:rPr>
                        <a:t>WWG</a:t>
                      </a:r>
                      <a:endParaRPr lang="de-DE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 err="1">
                          <a:effectLst/>
                        </a:rPr>
                        <a:t>MuG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HG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9050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Deutschherren-Gymnasium Aichach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00877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Staatliches Gymnasium Friedberg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7592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Paul-Klee-Gymnasium Gersthofen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76349"/>
                  </a:ext>
                </a:extLst>
              </a:tr>
              <a:tr h="456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Gymnasium Königsbrunn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2082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Gymnasium Mering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 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3574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Justus-von-Liebig-Gymnasium Neusäß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78575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Leonhard-Wagner-Gymnasium Schwabmünchen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2770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 err="1">
                          <a:effectLst/>
                        </a:rPr>
                        <a:t>Schmuttertal</a:t>
                      </a:r>
                      <a:r>
                        <a:rPr lang="de-DE" sz="1800" dirty="0">
                          <a:effectLst/>
                        </a:rPr>
                        <a:t>-Gymnasium </a:t>
                      </a:r>
                      <a:r>
                        <a:rPr lang="de-DE" sz="1800" dirty="0" err="1">
                          <a:effectLst/>
                        </a:rPr>
                        <a:t>Diedorf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 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effectLst/>
                        </a:rPr>
                        <a:t>x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8703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Gymnasium </a:t>
                      </a:r>
                      <a:r>
                        <a:rPr lang="de-DE" sz="1800" dirty="0" err="1">
                          <a:effectLst/>
                        </a:rPr>
                        <a:t>Wertingen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x</a:t>
                      </a:r>
                      <a:endParaRPr lang="de-D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90352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Internationale Schule Augsburg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27592"/>
                  </a:ext>
                </a:extLst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34AEAF-501E-4207-BAB7-8CF00B723DE8}"/>
              </a:ext>
            </a:extLst>
          </p:cNvPr>
          <p:cNvSpPr txBox="1"/>
          <p:nvPr/>
        </p:nvSpPr>
        <p:spPr>
          <a:xfrm rot="10800000" flipV="1">
            <a:off x="109587" y="5929747"/>
            <a:ext cx="7884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</a:t>
            </a:r>
          </a:p>
          <a:p>
            <a:r>
              <a:rPr lang="de-DE" sz="1200" dirty="0">
                <a:hlinkClick r:id="rId2"/>
              </a:rPr>
              <a:t>https://www.augsburg.de/bildung-wirtschaft/bildung/schulen/allgemeinbildende-schulen/gymnasien/schulen-in-der-region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419805A9-862A-CC89-E960-9DA40BC02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5978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33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54591" y="862113"/>
            <a:ext cx="8424456" cy="576064"/>
          </a:xfrm>
        </p:spPr>
        <p:txBody>
          <a:bodyPr>
            <a:noAutofit/>
          </a:bodyPr>
          <a:lstStyle/>
          <a:p>
            <a:r>
              <a:rPr lang="de-DE" dirty="0"/>
              <a:t>Stundenplan </a:t>
            </a:r>
            <a:r>
              <a:rPr lang="de-DE" dirty="0" err="1"/>
              <a:t>Jgst</a:t>
            </a:r>
            <a:r>
              <a:rPr lang="de-DE" dirty="0"/>
              <a:t>. 5 - Bsp. Justus-von-Liebig-Gymnasium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4347A11-4E32-40E2-8A9F-AA337E24C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52976"/>
              </p:ext>
            </p:extLst>
          </p:nvPr>
        </p:nvGraphicFramePr>
        <p:xfrm>
          <a:off x="107503" y="1556792"/>
          <a:ext cx="8424454" cy="475252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45764">
                  <a:extLst>
                    <a:ext uri="{9D8B030D-6E8A-4147-A177-3AD203B41FA5}">
                      <a16:colId xmlns:a16="http://schemas.microsoft.com/office/drawing/2014/main" val="681303490"/>
                    </a:ext>
                  </a:extLst>
                </a:gridCol>
                <a:gridCol w="1435738">
                  <a:extLst>
                    <a:ext uri="{9D8B030D-6E8A-4147-A177-3AD203B41FA5}">
                      <a16:colId xmlns:a16="http://schemas.microsoft.com/office/drawing/2014/main" val="1118623491"/>
                    </a:ext>
                  </a:extLst>
                </a:gridCol>
                <a:gridCol w="1435738">
                  <a:extLst>
                    <a:ext uri="{9D8B030D-6E8A-4147-A177-3AD203B41FA5}">
                      <a16:colId xmlns:a16="http://schemas.microsoft.com/office/drawing/2014/main" val="4136726876"/>
                    </a:ext>
                  </a:extLst>
                </a:gridCol>
                <a:gridCol w="1435738">
                  <a:extLst>
                    <a:ext uri="{9D8B030D-6E8A-4147-A177-3AD203B41FA5}">
                      <a16:colId xmlns:a16="http://schemas.microsoft.com/office/drawing/2014/main" val="475694846"/>
                    </a:ext>
                  </a:extLst>
                </a:gridCol>
                <a:gridCol w="1435738">
                  <a:extLst>
                    <a:ext uri="{9D8B030D-6E8A-4147-A177-3AD203B41FA5}">
                      <a16:colId xmlns:a16="http://schemas.microsoft.com/office/drawing/2014/main" val="646505889"/>
                    </a:ext>
                  </a:extLst>
                </a:gridCol>
                <a:gridCol w="1435738">
                  <a:extLst>
                    <a:ext uri="{9D8B030D-6E8A-4147-A177-3AD203B41FA5}">
                      <a16:colId xmlns:a16="http://schemas.microsoft.com/office/drawing/2014/main" val="388635730"/>
                    </a:ext>
                  </a:extLst>
                </a:gridCol>
              </a:tblGrid>
              <a:tr h="612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Montag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Dienstag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Mittwoch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Donnerstag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Freitag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07983"/>
                  </a:ext>
                </a:extLst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08.00-08.45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FFFF00"/>
                          </a:highlight>
                        </a:rPr>
                        <a:t>Mathematik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Musik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FF"/>
                          </a:highlight>
                        </a:rPr>
                        <a:t>Deutsch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Sport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FF"/>
                          </a:highlight>
                        </a:rPr>
                        <a:t>Deutsch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80005"/>
                  </a:ext>
                </a:extLst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2.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08.45-09.30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Geographie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FFFF00"/>
                          </a:highlight>
                        </a:rPr>
                        <a:t>Mathematik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highlight>
                            <a:srgbClr val="00FFFF"/>
                          </a:highlight>
                        </a:rPr>
                        <a:t>Deutsch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Sport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00"/>
                          </a:highlight>
                        </a:rPr>
                        <a:t>Englisch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42137"/>
                  </a:ext>
                </a:extLst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3.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09.50-10.35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Ev./Eth./Kath.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Geographie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00"/>
                          </a:highlight>
                        </a:rPr>
                        <a:t>Englisch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Natur u. Technik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00"/>
                          </a:highlight>
                        </a:rPr>
                        <a:t>Englisch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43511"/>
                  </a:ext>
                </a:extLst>
              </a:tr>
              <a:tr h="6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4.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10.35-11.20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  <a:highlight>
                            <a:srgbClr val="00FFFF"/>
                          </a:highlight>
                        </a:rPr>
                        <a:t>Deutsch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Natur u. Technik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FF"/>
                          </a:highlight>
                        </a:rPr>
                        <a:t>Deutsch</a:t>
                      </a:r>
                      <a:r>
                        <a:rPr lang="de-DE" sz="1200" dirty="0">
                          <a:effectLst/>
                        </a:rPr>
                        <a:t>/</a:t>
                      </a:r>
                      <a:r>
                        <a:rPr lang="de-DE" sz="1200" dirty="0">
                          <a:effectLst/>
                          <a:highlight>
                            <a:srgbClr val="00FF00"/>
                          </a:highlight>
                        </a:rPr>
                        <a:t>Englisch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Musik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Natur u. Technik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00334"/>
                  </a:ext>
                </a:extLst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5.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11.30-12.15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Natur u. Technik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highlight>
                            <a:srgbClr val="00FFFF"/>
                          </a:highlight>
                        </a:rPr>
                        <a:t>Deutsch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Kunst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Ev./Eth./Kath.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FFFF00"/>
                          </a:highlight>
                        </a:rPr>
                        <a:t>Mathematik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272522"/>
                  </a:ext>
                </a:extLst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6.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12.15-13.00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highlight>
                            <a:srgbClr val="00FF00"/>
                          </a:highlight>
                        </a:rPr>
                        <a:t>Englisch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Sport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Kunst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00FF00"/>
                          </a:highlight>
                        </a:rPr>
                        <a:t>Englisch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highlight>
                            <a:srgbClr val="FFFF00"/>
                          </a:highlight>
                        </a:rPr>
                        <a:t>Mathematik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44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032302A-0DC3-4310-96CC-C0EE92FF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901" y="2996911"/>
            <a:ext cx="10865351" cy="13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pic>
        <p:nvPicPr>
          <p:cNvPr id="6" name="Bild 2">
            <a:extLst>
              <a:ext uri="{FF2B5EF4-FFF2-40B4-BE49-F238E27FC236}">
                <a16:creationId xmlns:a16="http://schemas.microsoft.com/office/drawing/2014/main" id="{800664DF-B06A-3008-FEA6-EAC5233E3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05" y="100113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5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6124" y="764704"/>
            <a:ext cx="8098284" cy="576064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Ganztagsangebot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28A2BE7-6DBC-6364-A4DF-981EB36F9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83456"/>
              </p:ext>
            </p:extLst>
          </p:nvPr>
        </p:nvGraphicFramePr>
        <p:xfrm>
          <a:off x="467544" y="1492905"/>
          <a:ext cx="3600400" cy="4804164"/>
        </p:xfrm>
        <a:graphic>
          <a:graphicData uri="http://schemas.openxmlformats.org/drawingml/2006/table">
            <a:tbl>
              <a:tblPr/>
              <a:tblGrid>
                <a:gridCol w="3600400">
                  <a:extLst>
                    <a:ext uri="{9D8B030D-6E8A-4147-A177-3AD203B41FA5}">
                      <a16:colId xmlns:a16="http://schemas.microsoft.com/office/drawing/2014/main" val="1752774202"/>
                    </a:ext>
                  </a:extLst>
                </a:gridCol>
              </a:tblGrid>
              <a:tr h="1017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u="none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Offene</a:t>
                      </a:r>
                      <a:br>
                        <a:rPr lang="de-DE" sz="2000" b="1" u="none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2000" b="1" u="none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Ganztagsschule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u="none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(an vielen Gymnasien)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38082"/>
                  </a:ext>
                </a:extLst>
              </a:tr>
              <a:tr h="511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wahlweise an zwei, drei, vier Nachmittagen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Ganztagsbetreuung bis 16.00h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06199"/>
                  </a:ext>
                </a:extLst>
              </a:tr>
              <a:tr h="78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vormittags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stundenplanmäßiger Unterricht 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68561"/>
                  </a:ext>
                </a:extLst>
              </a:tr>
              <a:tr h="833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Mittagspause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24834"/>
                  </a:ext>
                </a:extLst>
              </a:tr>
              <a:tr h="616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Studierzeit (Erledigen der HA)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82129"/>
                  </a:ext>
                </a:extLst>
              </a:tr>
              <a:tr h="433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Neigungs- und Freizeitangebote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867931"/>
                  </a:ext>
                </a:extLst>
              </a:tr>
            </a:tbl>
          </a:graphicData>
        </a:graphic>
      </p:graphicFrame>
      <p:pic>
        <p:nvPicPr>
          <p:cNvPr id="7" name="Grafik 6" descr="Ein Bild, das Fenster, drinnen, Person, Tisch enthält.&#10;&#10;Automatisch generierte Beschreibung">
            <a:extLst>
              <a:ext uri="{FF2B5EF4-FFF2-40B4-BE49-F238E27FC236}">
                <a16:creationId xmlns:a16="http://schemas.microsoft.com/office/drawing/2014/main" id="{971A58CF-23BD-268B-ABA4-E5320414E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285053" cy="2868507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Bild 2">
            <a:extLst>
              <a:ext uri="{FF2B5EF4-FFF2-40B4-BE49-F238E27FC236}">
                <a16:creationId xmlns:a16="http://schemas.microsoft.com/office/drawing/2014/main" id="{FF9D5D31-6286-A240-8CD6-6AD14EEE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390206" cy="76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6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6124" y="764704"/>
            <a:ext cx="8098284" cy="576064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Ganztagsangebot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3137"/>
              </p:ext>
            </p:extLst>
          </p:nvPr>
        </p:nvGraphicFramePr>
        <p:xfrm>
          <a:off x="146124" y="1377369"/>
          <a:ext cx="4137844" cy="5038911"/>
        </p:xfrm>
        <a:graphic>
          <a:graphicData uri="http://schemas.openxmlformats.org/drawingml/2006/table">
            <a:tbl>
              <a:tblPr/>
              <a:tblGrid>
                <a:gridCol w="413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Gebundene</a:t>
                      </a:r>
                      <a:br>
                        <a:rPr lang="de-DE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Ganztags</a:t>
                      </a:r>
                      <a:r>
                        <a:rPr lang="de-DE" sz="2000" b="1" u="sng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klasse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u="none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(an einigen Gymnasien)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Schüler im Klassenverband verpflichtend bis 16.00h (Mo-Do)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Pflichtunterricht auf Vormittag und Nachmittag verteilt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Wechsel zwischen Unterrichtsstunden und Übungs- und Studierzeiten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und sportlichen, musischen und künstlerisch orientierten Fördermaßnahmen;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auch Freizeitangebote</a:t>
                      </a:r>
                    </a:p>
                  </a:txBody>
                  <a:tcPr marL="45395" marR="45395" marT="47497" marB="47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pic>
        <p:nvPicPr>
          <p:cNvPr id="7" name="Grafik 6" descr="Ein Bild, das Tisch, drinnen, Person, sitzend enthält.&#10;&#10;Automatisch generierte Beschreibung">
            <a:extLst>
              <a:ext uri="{FF2B5EF4-FFF2-40B4-BE49-F238E27FC236}">
                <a16:creationId xmlns:a16="http://schemas.microsoft.com/office/drawing/2014/main" id="{D5A73A01-28BE-CB68-EDFE-7249F6759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73" y="2450875"/>
            <a:ext cx="3775775" cy="2891901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" name="Bild 2">
            <a:extLst>
              <a:ext uri="{FF2B5EF4-FFF2-40B4-BE49-F238E27FC236}">
                <a16:creationId xmlns:a16="http://schemas.microsoft.com/office/drawing/2014/main" id="{2877ED29-2BFF-AD86-DF53-E3702DA1F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35467" y="836712"/>
            <a:ext cx="8829021" cy="501177"/>
          </a:xfrm>
        </p:spPr>
        <p:txBody>
          <a:bodyPr>
            <a:noAutofit/>
          </a:bodyPr>
          <a:lstStyle/>
          <a:p>
            <a:r>
              <a:rPr lang="de-DE" dirty="0"/>
              <a:t>Übertritt begleiten! – Bsp. Justus-von-Liebig-Gymnasium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16855" r="4122"/>
          <a:stretch/>
        </p:blipFill>
        <p:spPr>
          <a:xfrm>
            <a:off x="6201718" y="4277104"/>
            <a:ext cx="2762770" cy="2084382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8889" r="3245" b="5185"/>
          <a:stretch/>
        </p:blipFill>
        <p:spPr>
          <a:xfrm>
            <a:off x="135467" y="4294594"/>
            <a:ext cx="2708341" cy="2066892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19743" r="27132" b="29342"/>
          <a:stretch/>
        </p:blipFill>
        <p:spPr>
          <a:xfrm>
            <a:off x="2997862" y="4279505"/>
            <a:ext cx="3053114" cy="2077814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65276" y="1412776"/>
            <a:ext cx="2058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der 5.Klasse:</a:t>
            </a:r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65277" y="1934380"/>
            <a:ext cx="70990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 err="1"/>
              <a:t>Begrüßungsritual</a:t>
            </a:r>
            <a:r>
              <a:rPr lang="de-DE" sz="1900" dirty="0"/>
              <a:t>	</a:t>
            </a:r>
          </a:p>
          <a:p>
            <a:r>
              <a:rPr lang="de-DE" sz="1900" dirty="0"/>
              <a:t>Kennenlernwoche in der ersten Schulwoche</a:t>
            </a:r>
          </a:p>
          <a:p>
            <a:r>
              <a:rPr lang="de-DE" sz="1900" dirty="0"/>
              <a:t>Tutorenkonzept </a:t>
            </a:r>
          </a:p>
          <a:p>
            <a:r>
              <a:rPr lang="de-DE" sz="1900" dirty="0"/>
              <a:t>Lernen lernen</a:t>
            </a:r>
          </a:p>
          <a:p>
            <a:r>
              <a:rPr lang="de-DE" sz="1900" dirty="0"/>
              <a:t>Klassenraum-Verschönerungswettbewerb</a:t>
            </a:r>
          </a:p>
          <a:p>
            <a:r>
              <a:rPr lang="de-DE" sz="1900" dirty="0"/>
              <a:t>Fachliche Förderung (Intensivierung) in Mathematik und Englisch</a:t>
            </a:r>
          </a:p>
          <a:p>
            <a:r>
              <a:rPr lang="de-DE" sz="1900" dirty="0"/>
              <a:t>Hilfs- und Beratungsangebot</a:t>
            </a:r>
          </a:p>
          <a:p>
            <a:r>
              <a:rPr lang="de-DE" sz="1900" dirty="0"/>
              <a:t>Unterstufenfasching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6792824E-85BA-A67C-C055-117985F2C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74615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3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54591" y="764704"/>
            <a:ext cx="7632368" cy="576064"/>
          </a:xfrm>
        </p:spPr>
        <p:txBody>
          <a:bodyPr>
            <a:noAutofit/>
          </a:bodyPr>
          <a:lstStyle/>
          <a:p>
            <a:pPr algn="l"/>
            <a:r>
              <a:rPr lang="de-DE" sz="2000" dirty="0"/>
              <a:t>Hilfs- und Beratungsangebot - Bsp. des Justus-von-Liebig-Gymnasium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759742818"/>
              </p:ext>
            </p:extLst>
          </p:nvPr>
        </p:nvGraphicFramePr>
        <p:xfrm>
          <a:off x="144462" y="1506356"/>
          <a:ext cx="8892034" cy="480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83D196D3-1B69-6F54-847D-04F2CDE3E6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19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3638" y="3451515"/>
            <a:ext cx="8821914" cy="3406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chemeClr val="bg1"/>
                </a:solidFill>
              </a:rPr>
              <a:t>Info-Abend des Justus-von-Liebig-Gymnasium Neusäß</a:t>
            </a:r>
          </a:p>
          <a:p>
            <a:pPr marL="0" indent="0" algn="ctr">
              <a:buNone/>
            </a:pPr>
            <a:r>
              <a:rPr lang="de-DE" sz="2800" b="1" dirty="0">
                <a:solidFill>
                  <a:srgbClr val="FF0000"/>
                </a:solidFill>
              </a:rPr>
              <a:t>           Dienstag, den 06. März 2018, 18:00 Uhr</a:t>
            </a:r>
          </a:p>
          <a:p>
            <a:pPr marL="0" indent="0">
              <a:buNone/>
            </a:pPr>
            <a:r>
              <a:rPr lang="de-DE" sz="2800" b="1" dirty="0"/>
              <a:t>	Anmeldung</a:t>
            </a:r>
            <a:r>
              <a:rPr lang="de-DE" sz="2800" dirty="0"/>
              <a:t> für das Schuljahr 2026/27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/>
              <a:t>	Online-Anmeldung 	je nach Schule</a:t>
            </a:r>
          </a:p>
          <a:p>
            <a:pPr marL="0" indent="0">
              <a:buNone/>
            </a:pPr>
            <a:r>
              <a:rPr lang="de-DE" sz="2800" dirty="0"/>
              <a:t>	Vor-Ort-Anmeldung 	11. - 13. Mai; 15.Mai 2026; </a:t>
            </a:r>
          </a:p>
          <a:p>
            <a:pPr marL="0" indent="0">
              <a:buNone/>
            </a:pPr>
            <a:r>
              <a:rPr lang="de-DE" sz="2800" b="1" dirty="0"/>
              <a:t>	Probeunterricht</a:t>
            </a:r>
            <a:r>
              <a:rPr lang="de-DE" sz="2800" dirty="0"/>
              <a:t>		19. - 21. Mai 2026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6124" y="764704"/>
            <a:ext cx="6442100" cy="504056"/>
          </a:xfrm>
        </p:spPr>
        <p:txBody>
          <a:bodyPr>
            <a:noAutofit/>
          </a:bodyPr>
          <a:lstStyle/>
          <a:p>
            <a:pPr algn="l"/>
            <a:r>
              <a:rPr lang="de-DE" sz="2400" dirty="0"/>
              <a:t>Termine zum Übertritt</a:t>
            </a:r>
          </a:p>
        </p:txBody>
      </p:sp>
      <p:pic>
        <p:nvPicPr>
          <p:cNvPr id="4" name="Grafik 3" descr="EigenesBild1.jpg"/>
          <p:cNvPicPr>
            <a:picLocks noChangeAspect="1"/>
          </p:cNvPicPr>
          <p:nvPr/>
        </p:nvPicPr>
        <p:blipFill rotWithShape="1">
          <a:blip r:embed="rId2" cstate="print"/>
          <a:srcRect t="2174" b="6521"/>
          <a:stretch/>
        </p:blipFill>
        <p:spPr bwMode="auto">
          <a:xfrm>
            <a:off x="178448" y="1457040"/>
            <a:ext cx="8774921" cy="3024336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Informationen zum Übertritt</a:t>
            </a:r>
          </a:p>
        </p:txBody>
      </p:sp>
      <p:pic>
        <p:nvPicPr>
          <p:cNvPr id="6" name="Bild 2">
            <a:extLst>
              <a:ext uri="{FF2B5EF4-FFF2-40B4-BE49-F238E27FC236}">
                <a16:creationId xmlns:a16="http://schemas.microsoft.com/office/drawing/2014/main" id="{546DCE16-A2A5-BACD-675D-33E5F0C0F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23" y="97573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6948264" y="5445222"/>
            <a:ext cx="36004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6124" y="764704"/>
            <a:ext cx="7162180" cy="576064"/>
          </a:xfrm>
        </p:spPr>
        <p:txBody>
          <a:bodyPr>
            <a:normAutofit fontScale="92500"/>
          </a:bodyPr>
          <a:lstStyle/>
          <a:p>
            <a:r>
              <a:rPr lang="de-DE" dirty="0"/>
              <a:t>Quellen, weitere Informationen und Kontaktdaten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8132" y="1412777"/>
            <a:ext cx="7738244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/>
              <a:t>Quellen:</a:t>
            </a:r>
          </a:p>
          <a:p>
            <a:endParaRPr lang="de-DE" sz="1300" b="1" dirty="0"/>
          </a:p>
          <a:p>
            <a:r>
              <a:rPr lang="de-DE" sz="1300" dirty="0"/>
              <a:t>Bayerisches Staatsministerium für Unterricht und Kultus, Referat für Öffentlichkeitsarbeit (Hrsg.): </a:t>
            </a:r>
          </a:p>
          <a:p>
            <a:r>
              <a:rPr lang="de-DE" sz="1300" dirty="0"/>
              <a:t>Das bayerische Gymnasium (G9), Stand: Dezember 2022</a:t>
            </a:r>
          </a:p>
          <a:p>
            <a:endParaRPr lang="de-DE" sz="1300" u="sng" dirty="0"/>
          </a:p>
          <a:p>
            <a:r>
              <a:rPr lang="de-DE" sz="1300" dirty="0">
                <a:hlinkClick r:id="rId2"/>
              </a:rPr>
              <a:t>https://www.augsburg.de/bildung-wirtschaft/bildung/schulen/allgemeinbildende-schulen/gymnasien/schulen-im-stadtgebiet</a:t>
            </a:r>
            <a:r>
              <a:rPr lang="de-DE" sz="1300" dirty="0"/>
              <a:t> </a:t>
            </a:r>
          </a:p>
          <a:p>
            <a:endParaRPr lang="de-DE" sz="1300" u="sng" dirty="0"/>
          </a:p>
          <a:p>
            <a:r>
              <a:rPr lang="de-DE" sz="1300" dirty="0">
                <a:hlinkClick r:id="rId3"/>
              </a:rPr>
              <a:t>https://www.augsburg.de/bildung-wirtschaft/bildung/schulen/allgemeinbildende-schulen/gymnasien/schulen-in-der-region</a:t>
            </a:r>
            <a:r>
              <a:rPr lang="de-DE" sz="1300" dirty="0"/>
              <a:t> </a:t>
            </a:r>
          </a:p>
          <a:p>
            <a:endParaRPr lang="de-DE" sz="1300" dirty="0"/>
          </a:p>
          <a:p>
            <a:r>
              <a:rPr lang="de-DE" sz="1300" dirty="0">
                <a:hlinkClick r:id="rId4"/>
              </a:rPr>
              <a:t>STMUK_Der-beste-Bildungsweg_2023_Web_BF (2).pdf</a:t>
            </a:r>
            <a:endParaRPr lang="de-DE" sz="1300" dirty="0"/>
          </a:p>
          <a:p>
            <a:endParaRPr lang="de-DE" sz="1300" dirty="0"/>
          </a:p>
          <a:p>
            <a:r>
              <a:rPr lang="de-DE" sz="1300" dirty="0"/>
              <a:t>Bildnachweis: Justus-von-Liebig-Gymnasium</a:t>
            </a:r>
          </a:p>
          <a:p>
            <a:endParaRPr lang="de-DE" sz="1300" dirty="0"/>
          </a:p>
          <a:p>
            <a:r>
              <a:rPr lang="de-DE" sz="1300" b="1" dirty="0"/>
              <a:t>Weitere Informationen:</a:t>
            </a:r>
          </a:p>
          <a:p>
            <a:r>
              <a:rPr lang="de-DE" sz="1300" dirty="0">
                <a:hlinkClick r:id="rId5"/>
              </a:rPr>
              <a:t>https://www.km.bayern.de/eltern/schularten/gymnasium.html</a:t>
            </a:r>
            <a:r>
              <a:rPr lang="de-DE" sz="1300" dirty="0"/>
              <a:t> </a:t>
            </a:r>
            <a:endParaRPr lang="de-DE" sz="1400" b="0" i="0" dirty="0">
              <a:effectLst/>
              <a:latin typeface="Helvetica Neue"/>
            </a:endParaRPr>
          </a:p>
          <a:p>
            <a:endParaRPr lang="de-DE" sz="1300" dirty="0"/>
          </a:p>
          <a:p>
            <a:pPr marL="0" indent="0">
              <a:buNone/>
            </a:pPr>
            <a:r>
              <a:rPr lang="de-DE" sz="1300" b="1" dirty="0"/>
              <a:t>Kontakt:</a:t>
            </a:r>
          </a:p>
          <a:p>
            <a:pPr marL="0" indent="0">
              <a:buNone/>
            </a:pPr>
            <a:r>
              <a:rPr lang="de-DE" sz="1300" dirty="0" err="1"/>
              <a:t>OStRin</a:t>
            </a:r>
            <a:r>
              <a:rPr lang="de-DE" sz="1300" dirty="0"/>
              <a:t> Heidi Killisperger (Beratungslehrkraft am Justus-von-Liebig-Gymnasium Neusäß)</a:t>
            </a:r>
          </a:p>
          <a:p>
            <a:pPr marL="0" indent="0">
              <a:buNone/>
            </a:pPr>
            <a:r>
              <a:rPr lang="de-DE" sz="1300" dirty="0"/>
              <a:t>Landrat-Dr.-Frey-Str. 4</a:t>
            </a:r>
          </a:p>
          <a:p>
            <a:pPr marL="0" indent="0">
              <a:buNone/>
            </a:pPr>
            <a:r>
              <a:rPr lang="de-DE" sz="1300" dirty="0"/>
              <a:t>86356 Neusäß</a:t>
            </a:r>
          </a:p>
          <a:p>
            <a:r>
              <a:rPr lang="de-DE" sz="1300" dirty="0"/>
              <a:t>Telefon: 0157 </a:t>
            </a:r>
            <a:r>
              <a:rPr lang="de-DE" sz="1300"/>
              <a:t>/ 37307715 (Diensthandy)</a:t>
            </a:r>
            <a:endParaRPr lang="de-DE" sz="1300" dirty="0">
              <a:latin typeface="Calibri (Textkörper)"/>
            </a:endParaRPr>
          </a:p>
          <a:p>
            <a:pPr marL="0" indent="0">
              <a:buNone/>
            </a:pPr>
            <a:r>
              <a:rPr lang="de-DE" sz="1300" dirty="0" err="1"/>
              <a:t>Heidi.Killisperger@jvlg.bayern</a:t>
            </a:r>
            <a:endParaRPr lang="de-DE" sz="1300" dirty="0"/>
          </a:p>
          <a:p>
            <a:endParaRPr lang="de-DE" sz="145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Informationen zum Übertritt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B41129-FCA4-49C8-82DF-0997B7FEAFD3}"/>
              </a:ext>
            </a:extLst>
          </p:cNvPr>
          <p:cNvSpPr txBox="1"/>
          <p:nvPr/>
        </p:nvSpPr>
        <p:spPr>
          <a:xfrm>
            <a:off x="4105373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90B1A752-3DA1-837E-6305-63C2D0D009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87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Abitur (=Allgemeine Hochschulreife) nach neun Jahren         </a:t>
            </a:r>
            <a:r>
              <a:rPr lang="de-DE" sz="2400" dirty="0"/>
              <a:t>als Sprungbrett </a:t>
            </a:r>
          </a:p>
          <a:p>
            <a:r>
              <a:rPr lang="de-DE" sz="2400" b="1" dirty="0"/>
              <a:t>Abitur nach acht Jahren: individuelle Lernzeitverkürzung (sog. „Überholspur“)</a:t>
            </a:r>
            <a:endParaRPr lang="de-DE" sz="2400" dirty="0"/>
          </a:p>
          <a:p>
            <a:r>
              <a:rPr lang="de-DE" sz="2400" b="1" dirty="0"/>
              <a:t>breite, vertiefte Allgemeinbildung</a:t>
            </a:r>
            <a:endParaRPr lang="de-DE" sz="2400" dirty="0"/>
          </a:p>
          <a:p>
            <a:r>
              <a:rPr lang="de-DE" sz="2400" b="1" dirty="0"/>
              <a:t>Fähigkeit wissenschaftlichen Arbeitens</a:t>
            </a:r>
          </a:p>
          <a:p>
            <a:r>
              <a:rPr lang="de-DE" sz="2400" b="1" dirty="0"/>
              <a:t>Berufs- und Studienorientierung ab der 9.Klasse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Ziele des Gymnasiums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75F0DD98-43C3-409E-B20B-D589E19A3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ennzeichen Vorschau">
            <a:extLst>
              <a:ext uri="{FF2B5EF4-FFF2-40B4-BE49-F238E27FC236}">
                <a16:creationId xmlns:a16="http://schemas.microsoft.com/office/drawing/2014/main" id="{AFED510A-D574-E665-68B9-D5B16E37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22" y="5085184"/>
            <a:ext cx="316132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05654E-539D-4362-B6CD-25C950D1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208912" cy="45365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endParaRPr lang="de-DE" sz="3900" b="1" dirty="0"/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de-DE" sz="3900" b="1" dirty="0"/>
              <a:t>Breites Fächerspektrum im Fachlehrerprinzip</a:t>
            </a:r>
          </a:p>
          <a:p>
            <a:pPr marL="0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de-DE" sz="3900" b="1" dirty="0"/>
              <a:t>     </a:t>
            </a:r>
            <a:r>
              <a:rPr lang="de-DE" sz="3900" dirty="0"/>
              <a:t>(D, M, mind. zwei Fremdsprachen, </a:t>
            </a:r>
            <a:r>
              <a:rPr lang="de-DE" sz="3900" dirty="0" err="1"/>
              <a:t>NuT</a:t>
            </a:r>
            <a:r>
              <a:rPr lang="de-DE" sz="3900" dirty="0"/>
              <a:t>, </a:t>
            </a:r>
            <a:r>
              <a:rPr lang="de-DE" sz="3900" dirty="0" err="1"/>
              <a:t>Ph</a:t>
            </a:r>
            <a:r>
              <a:rPr lang="de-DE" sz="3900" dirty="0"/>
              <a:t>, C, B, </a:t>
            </a:r>
            <a:r>
              <a:rPr lang="de-DE" sz="3900" dirty="0" err="1"/>
              <a:t>Inf</a:t>
            </a:r>
            <a:r>
              <a:rPr lang="de-DE" sz="3900" dirty="0"/>
              <a:t>, G, </a:t>
            </a:r>
            <a:r>
              <a:rPr lang="de-DE" sz="3900" dirty="0" err="1"/>
              <a:t>PuG</a:t>
            </a:r>
            <a:r>
              <a:rPr lang="de-DE" sz="3900" dirty="0"/>
              <a:t>,</a:t>
            </a:r>
          </a:p>
          <a:p>
            <a:pPr marL="0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de-DE" sz="3900" dirty="0"/>
              <a:t>      </a:t>
            </a:r>
            <a:r>
              <a:rPr lang="de-DE" sz="3900" dirty="0" err="1"/>
              <a:t>Geo</a:t>
            </a:r>
            <a:r>
              <a:rPr lang="de-DE" sz="3900" dirty="0"/>
              <a:t>, WR, Mu, </a:t>
            </a:r>
            <a:r>
              <a:rPr lang="de-DE" sz="3900" dirty="0" err="1"/>
              <a:t>Ku</a:t>
            </a:r>
            <a:r>
              <a:rPr lang="de-DE" sz="3900" dirty="0"/>
              <a:t>, K/</a:t>
            </a:r>
            <a:r>
              <a:rPr lang="de-DE" sz="3900" dirty="0" err="1"/>
              <a:t>Ev</a:t>
            </a:r>
            <a:r>
              <a:rPr lang="de-DE" sz="3900" dirty="0"/>
              <a:t>/Eth/IU)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de-DE" sz="3900" b="1" dirty="0"/>
              <a:t>Individuelle Akzente: </a:t>
            </a:r>
            <a:r>
              <a:rPr lang="de-DE" sz="3900" dirty="0"/>
              <a:t>Wahl der Fremdsprachen und der Ausbildungsrichtung, Angebote individueller Förderung</a:t>
            </a:r>
          </a:p>
          <a:p>
            <a:pPr marL="0" indent="0">
              <a:buNone/>
            </a:pPr>
            <a:r>
              <a:rPr lang="de-DE" sz="3900" dirty="0"/>
              <a:t>      =&gt; Unterstützung je nach Stärken bzw. Schwächen</a:t>
            </a:r>
          </a:p>
          <a:p>
            <a:r>
              <a:rPr lang="de-DE" sz="3900" dirty="0"/>
              <a:t>Voraussetzung: </a:t>
            </a:r>
          </a:p>
          <a:p>
            <a:pPr marL="0" indent="0">
              <a:buNone/>
            </a:pPr>
            <a:r>
              <a:rPr lang="de-DE" sz="3900" b="1" dirty="0"/>
              <a:t>     Leistungsvermögen und Anstrengungsbereitschaft </a:t>
            </a:r>
            <a:endParaRPr lang="de-DE" sz="39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57AF99-DAF8-4EE5-A0D3-335C5D834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dirty="0"/>
              <a:t>Profil und Voraussetzung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Informationen zum Übertritt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33BD4EB1-CF38-C89D-F110-43CCD728F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04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55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dirty="0"/>
              <a:t>Günstige Voraussetzungen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half" idx="2"/>
          </p:nvPr>
        </p:nvSpPr>
        <p:spPr>
          <a:xfrm>
            <a:off x="179512" y="1834588"/>
            <a:ext cx="4536504" cy="34892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Gymnasiasten </a:t>
            </a:r>
            <a:r>
              <a:rPr lang="de-DE" sz="2400" dirty="0"/>
              <a:t>verfügen über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Neugierde auf ihre Umwelt,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Freude am Entdecken,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gute Konzentrationsfähigkeit und Ausdauer,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Lern-, Leistungsbereitschaft und Leistungsfähigkeit,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schnelle Lernfähigkeit und Zielstrebigkeit.</a:t>
            </a:r>
          </a:p>
        </p:txBody>
      </p:sp>
      <p:pic>
        <p:nvPicPr>
          <p:cNvPr id="9" name="Inhaltsplatzhalter 8" descr="Ein Bild, das Person, drinnen, Tisch, sitzend enthält.&#10;&#10;Automatisch generierte Beschreibung">
            <a:extLst>
              <a:ext uri="{FF2B5EF4-FFF2-40B4-BE49-F238E27FC236}">
                <a16:creationId xmlns:a16="http://schemas.microsoft.com/office/drawing/2014/main" id="{4FBB73CA-0574-42BF-A98A-574C426ED7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r="9897" b="-1"/>
          <a:stretch/>
        </p:blipFill>
        <p:spPr>
          <a:xfrm>
            <a:off x="5001709" y="1601252"/>
            <a:ext cx="3960440" cy="4267011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" name="Bild 2">
            <a:extLst>
              <a:ext uri="{FF2B5EF4-FFF2-40B4-BE49-F238E27FC236}">
                <a16:creationId xmlns:a16="http://schemas.microsoft.com/office/drawing/2014/main" id="{78BA9F65-2E94-C024-CECB-8B5A501F9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47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dirty="0"/>
              <a:t>Erwartungen am Gymnasium</a:t>
            </a:r>
          </a:p>
        </p:txBody>
      </p:sp>
      <p:sp>
        <p:nvSpPr>
          <p:cNvPr id="8" name="Inhaltsplatzhalter 1"/>
          <p:cNvSpPr>
            <a:spLocks noGrp="1"/>
          </p:cNvSpPr>
          <p:nvPr>
            <p:ph sz="half" idx="2"/>
          </p:nvPr>
        </p:nvSpPr>
        <p:spPr>
          <a:xfrm>
            <a:off x="179512" y="1834588"/>
            <a:ext cx="4536504" cy="348925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Gymnasiasten</a:t>
            </a:r>
            <a:endParaRPr lang="de-DE" sz="2400" dirty="0"/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/>
              <a:t>zeigen ein breites theoretisches </a:t>
            </a:r>
            <a:r>
              <a:rPr lang="de-DE" dirty="0"/>
              <a:t>Interesse,</a:t>
            </a:r>
          </a:p>
          <a:p>
            <a:pPr>
              <a:lnSpc>
                <a:spcPct val="90000"/>
              </a:lnSpc>
            </a:pPr>
            <a:r>
              <a:rPr lang="de-DE" dirty="0"/>
              <a:t>bewältigen ein hohes Lernvolumen mit entsprechendem Lerntempo,</a:t>
            </a:r>
          </a:p>
          <a:p>
            <a:pPr>
              <a:lnSpc>
                <a:spcPct val="90000"/>
              </a:lnSpc>
            </a:pPr>
            <a:r>
              <a:rPr lang="de-DE" dirty="0"/>
              <a:t>s</a:t>
            </a:r>
            <a:r>
              <a:rPr lang="de-DE" sz="2400" dirty="0"/>
              <a:t>ind zu abstraktem Denken fähig,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lernen, üben und vertiefen selbständig,</a:t>
            </a:r>
          </a:p>
          <a:p>
            <a:pPr>
              <a:lnSpc>
                <a:spcPct val="90000"/>
              </a:lnSpc>
            </a:pPr>
            <a:r>
              <a:rPr lang="de-DE" dirty="0"/>
              <a:t>sind bereit, mindestens zwei Fremdsprachen zu lernen</a:t>
            </a:r>
            <a:r>
              <a:rPr lang="de-DE" sz="2400" dirty="0"/>
              <a:t>.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C544BB80-7411-CED1-886B-8F5C583DE2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8889" r="3245" b="5185"/>
          <a:stretch/>
        </p:blipFill>
        <p:spPr>
          <a:xfrm>
            <a:off x="5004049" y="2435316"/>
            <a:ext cx="3737904" cy="2852628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120879FC-DEDD-D7D9-4C11-A1197B2A1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47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>
            <a:spLocks noGrp="1"/>
          </p:cNvSpPr>
          <p:nvPr>
            <p:ph idx="1"/>
          </p:nvPr>
        </p:nvSpPr>
        <p:spPr>
          <a:xfrm>
            <a:off x="315787" y="1604179"/>
            <a:ext cx="4041775" cy="4561125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r>
              <a:rPr lang="de-DE" sz="1800" u="sng" dirty="0">
                <a:solidFill>
                  <a:schemeClr val="tx1"/>
                </a:solidFill>
              </a:rPr>
              <a:t>Übertritt nach der 4. Klasse Grundschule</a:t>
            </a:r>
          </a:p>
          <a:p>
            <a:pPr algn="ctr">
              <a:buNone/>
            </a:pPr>
            <a:r>
              <a:rPr lang="de-DE" sz="1800" dirty="0">
                <a:solidFill>
                  <a:schemeClr val="tx1"/>
                </a:solidFill>
              </a:rPr>
              <a:t>Durchschnitt im </a:t>
            </a:r>
            <a:r>
              <a:rPr lang="de-DE" sz="1800" dirty="0" err="1">
                <a:solidFill>
                  <a:schemeClr val="tx1"/>
                </a:solidFill>
              </a:rPr>
              <a:t>Übertrittszeugnis</a:t>
            </a:r>
            <a:r>
              <a:rPr lang="de-DE" sz="1800" dirty="0">
                <a:solidFill>
                  <a:schemeClr val="tx1"/>
                </a:solidFill>
              </a:rPr>
              <a:t> aus</a:t>
            </a:r>
          </a:p>
          <a:p>
            <a:pPr algn="ctr">
              <a:buNone/>
            </a:pPr>
            <a:r>
              <a:rPr lang="de-DE" sz="1800" dirty="0">
                <a:solidFill>
                  <a:schemeClr val="tx1"/>
                </a:solidFill>
              </a:rPr>
              <a:t> D, M, HSU  </a:t>
            </a:r>
            <a:r>
              <a:rPr lang="de-DE" sz="1800" b="1" dirty="0">
                <a:solidFill>
                  <a:schemeClr val="tx1"/>
                </a:solidFill>
              </a:rPr>
              <a:t>2,33 oder besser*</a:t>
            </a:r>
          </a:p>
          <a:p>
            <a:pPr algn="ctr"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DE" sz="2400" dirty="0">
                <a:solidFill>
                  <a:schemeClr val="tx1"/>
                </a:solidFill>
              </a:rPr>
              <a:t>5. Klasse</a:t>
            </a:r>
          </a:p>
          <a:p>
            <a:pPr algn="ctr">
              <a:buNone/>
            </a:pPr>
            <a:r>
              <a:rPr lang="de-DE" sz="2400" dirty="0">
                <a:solidFill>
                  <a:schemeClr val="tx1"/>
                </a:solidFill>
              </a:rPr>
              <a:t>Gymnasium</a:t>
            </a:r>
          </a:p>
          <a:p>
            <a:pPr algn="ctr">
              <a:buNone/>
            </a:pPr>
            <a:endParaRPr lang="de-DE" sz="24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de-DE" sz="1100" dirty="0">
                <a:solidFill>
                  <a:schemeClr val="tx1"/>
                </a:solidFill>
              </a:rPr>
              <a:t>*Für Schüler mit nichtdeutscher Erstsprache, die nicht</a:t>
            </a:r>
          </a:p>
          <a:p>
            <a:pPr algn="just">
              <a:buNone/>
            </a:pPr>
            <a:r>
              <a:rPr lang="de-DE" sz="1100" dirty="0">
                <a:solidFill>
                  <a:schemeClr val="tx1"/>
                </a:solidFill>
              </a:rPr>
              <a:t>bereits ab der 1.Klasse eine deutsche Grundschule besucht haben,</a:t>
            </a:r>
          </a:p>
          <a:p>
            <a:pPr algn="just">
              <a:buNone/>
            </a:pPr>
            <a:r>
              <a:rPr lang="de-DE" sz="1100" dirty="0">
                <a:solidFill>
                  <a:schemeClr val="tx1"/>
                </a:solidFill>
              </a:rPr>
              <a:t>kann auch bis zu einer Gesamtdurchschnittsnote von 3,33 die</a:t>
            </a:r>
          </a:p>
          <a:p>
            <a:pPr algn="just">
              <a:buNone/>
            </a:pPr>
            <a:r>
              <a:rPr lang="de-DE" sz="1100" dirty="0">
                <a:solidFill>
                  <a:schemeClr val="tx1"/>
                </a:solidFill>
              </a:rPr>
              <a:t>Eignung festgestellt werden, wenn dies auf Schwächen in der</a:t>
            </a:r>
          </a:p>
          <a:p>
            <a:pPr algn="just">
              <a:buNone/>
            </a:pPr>
            <a:r>
              <a:rPr lang="de-DE" sz="1100" dirty="0">
                <a:solidFill>
                  <a:schemeClr val="tx1"/>
                </a:solidFill>
              </a:rPr>
              <a:t>deutschen Sprache zurückzuführen ist, die noch behebbar</a:t>
            </a:r>
          </a:p>
          <a:p>
            <a:pPr algn="just">
              <a:buNone/>
            </a:pPr>
            <a:r>
              <a:rPr lang="de-DE" sz="1100" dirty="0">
                <a:solidFill>
                  <a:schemeClr val="tx1"/>
                </a:solidFill>
              </a:rPr>
              <a:t>erscheinen.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29192" y="773171"/>
            <a:ext cx="4320000" cy="56759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Übertritt nach der 4.Klasse</a:t>
            </a:r>
          </a:p>
        </p:txBody>
      </p:sp>
      <p:sp>
        <p:nvSpPr>
          <p:cNvPr id="5" name="Inhaltsplatzhalter 9"/>
          <p:cNvSpPr>
            <a:spLocks noGrp="1"/>
          </p:cNvSpPr>
          <p:nvPr>
            <p:ph sz="quarter" idx="4294967295"/>
          </p:nvPr>
        </p:nvSpPr>
        <p:spPr>
          <a:xfrm>
            <a:off x="4786441" y="1604179"/>
            <a:ext cx="4041772" cy="4561125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de-DE" sz="1800" u="sng" dirty="0">
                <a:solidFill>
                  <a:schemeClr val="tx1"/>
                </a:solidFill>
              </a:rPr>
              <a:t>Übertritt nach der 4. Klasse Grundschule</a:t>
            </a:r>
          </a:p>
          <a:p>
            <a:pPr marL="0" indent="0" algn="ctr"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Durchschnitt im </a:t>
            </a:r>
            <a:r>
              <a:rPr lang="de-DE" sz="1800" dirty="0" err="1">
                <a:solidFill>
                  <a:schemeClr val="tx1"/>
                </a:solidFill>
              </a:rPr>
              <a:t>Übertrittszeugnis</a:t>
            </a:r>
            <a:r>
              <a:rPr lang="de-DE" sz="1800" dirty="0">
                <a:solidFill>
                  <a:schemeClr val="tx1"/>
                </a:solidFill>
              </a:rPr>
              <a:t> aus</a:t>
            </a:r>
          </a:p>
          <a:p>
            <a:pPr marL="0" indent="0" algn="ctr"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D, M, HSU </a:t>
            </a:r>
            <a:r>
              <a:rPr lang="de-DE" sz="1800" b="1" dirty="0">
                <a:solidFill>
                  <a:schemeClr val="tx1"/>
                </a:solidFill>
              </a:rPr>
              <a:t>2,66 oder schlechter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800" dirty="0">
                <a:solidFill>
                  <a:schemeClr val="tx1"/>
                </a:solidFill>
              </a:rPr>
              <a:t>	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de-DE" sz="28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r>
              <a:rPr lang="de-DE" sz="2400" dirty="0">
                <a:solidFill>
                  <a:schemeClr val="tx1"/>
                </a:solidFill>
              </a:rPr>
              <a:t>5. Klasse</a:t>
            </a:r>
          </a:p>
          <a:p>
            <a:pPr algn="ctr">
              <a:buNone/>
              <a:defRPr/>
            </a:pPr>
            <a:r>
              <a:rPr lang="de-DE" sz="2400" dirty="0">
                <a:solidFill>
                  <a:schemeClr val="tx1"/>
                </a:solidFill>
              </a:rPr>
              <a:t>Gymnasium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 rot="10800000" flipV="1">
            <a:off x="2047098" y="2765821"/>
            <a:ext cx="484187" cy="864097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 rot="10800000" flipH="1" flipV="1">
            <a:off x="5535613" y="2695314"/>
            <a:ext cx="484187" cy="720080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 flipH="1">
            <a:off x="7046337" y="3468088"/>
            <a:ext cx="1656184" cy="1015663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chemeClr val="bg1"/>
                </a:solidFill>
                <a:latin typeface="Calibri" pitchFamily="34" charset="0"/>
              </a:rPr>
              <a:t>Probeunterricht </a:t>
            </a:r>
          </a:p>
          <a:p>
            <a:pPr algn="ctr" eaLnBrk="1" hangingPunct="1"/>
            <a:r>
              <a:rPr lang="de-DE" altLang="de-DE" sz="1200" b="1" dirty="0">
                <a:solidFill>
                  <a:schemeClr val="bg1"/>
                </a:solidFill>
                <a:latin typeface="Calibri" pitchFamily="34" charset="0"/>
              </a:rPr>
              <a:t>nicht bestanden </a:t>
            </a:r>
            <a:br>
              <a:rPr lang="de-DE" altLang="de-DE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altLang="de-DE" sz="1200" b="1" dirty="0">
                <a:solidFill>
                  <a:schemeClr val="bg1"/>
                </a:solidFill>
                <a:latin typeface="Calibri" pitchFamily="34" charset="0"/>
              </a:rPr>
              <a:t>(mit Noten 4/4 </a:t>
            </a:r>
          </a:p>
          <a:p>
            <a:pPr algn="ctr" eaLnBrk="1" hangingPunct="1"/>
            <a:r>
              <a:rPr lang="de-DE" altLang="de-DE" sz="1200" b="1" dirty="0">
                <a:solidFill>
                  <a:schemeClr val="bg1"/>
                </a:solidFill>
                <a:latin typeface="Calibri" pitchFamily="34" charset="0"/>
              </a:rPr>
              <a:t>in D/M):</a:t>
            </a:r>
          </a:p>
          <a:p>
            <a:pPr algn="ctr" eaLnBrk="1" hangingPunct="1"/>
            <a:r>
              <a:rPr lang="de-DE" altLang="de-DE" sz="1200" b="1" dirty="0">
                <a:solidFill>
                  <a:schemeClr val="bg1"/>
                </a:solidFill>
                <a:latin typeface="Calibri" pitchFamily="34" charset="0"/>
              </a:rPr>
              <a:t>Antrag der Eltern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142719" y="3468773"/>
            <a:ext cx="1269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latin typeface="Calibri" pitchFamily="34" charset="0"/>
              </a:rPr>
              <a:t>Probeunterricht bestanden</a:t>
            </a:r>
          </a:p>
          <a:p>
            <a:pPr algn="ctr" eaLnBrk="1" hangingPunct="1"/>
            <a:r>
              <a:rPr lang="de-DE" altLang="de-DE" sz="1200" b="1" dirty="0">
                <a:latin typeface="Calibri" pitchFamily="34" charset="0"/>
              </a:rPr>
              <a:t>(mit Noten 3/4  oder 4/3 in D/M</a:t>
            </a:r>
            <a:r>
              <a:rPr lang="de-DE" altLang="de-DE" sz="1200" dirty="0">
                <a:latin typeface="Calibri" pitchFamily="34" charset="0"/>
              </a:rPr>
              <a:t>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sp>
        <p:nvSpPr>
          <p:cNvPr id="11" name="Pfeil nach unten 10"/>
          <p:cNvSpPr/>
          <p:nvPr/>
        </p:nvSpPr>
        <p:spPr>
          <a:xfrm rot="10800000" flipV="1">
            <a:off x="6562150" y="4413335"/>
            <a:ext cx="484187" cy="613181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 rot="10800000" flipH="1" flipV="1">
            <a:off x="7632335" y="2695313"/>
            <a:ext cx="484187" cy="720080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CB26B4FC-0F61-E7A4-BD4D-BF8CA9852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21068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7"/>
          <p:cNvSpPr>
            <a:spLocks noGrp="1"/>
          </p:cNvSpPr>
          <p:nvPr>
            <p:ph idx="1"/>
          </p:nvPr>
        </p:nvSpPr>
        <p:spPr>
          <a:xfrm>
            <a:off x="315787" y="1604179"/>
            <a:ext cx="4041775" cy="4561125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r>
              <a:rPr lang="de-DE" sz="2000" u="sng" dirty="0">
                <a:solidFill>
                  <a:schemeClr val="tx1"/>
                </a:solidFill>
              </a:rPr>
              <a:t>Übertritt nach der 5. Klasse </a:t>
            </a:r>
          </a:p>
          <a:p>
            <a:pPr algn="ctr">
              <a:buNone/>
            </a:pPr>
            <a:r>
              <a:rPr lang="de-DE" sz="2000" b="1" u="sng" dirty="0">
                <a:solidFill>
                  <a:schemeClr val="tx1"/>
                </a:solidFill>
              </a:rPr>
              <a:t>Mittelschule</a:t>
            </a:r>
          </a:p>
          <a:p>
            <a:pPr algn="ctr">
              <a:buNone/>
            </a:pPr>
            <a:r>
              <a:rPr lang="de-DE" sz="2000" dirty="0">
                <a:solidFill>
                  <a:schemeClr val="tx1"/>
                </a:solidFill>
              </a:rPr>
              <a:t>Durchschnitt im Jahreszeugnis aus </a:t>
            </a:r>
          </a:p>
          <a:p>
            <a:pPr algn="ctr">
              <a:buNone/>
            </a:pPr>
            <a:r>
              <a:rPr lang="de-DE" sz="2000" dirty="0">
                <a:solidFill>
                  <a:schemeClr val="tx1"/>
                </a:solidFill>
              </a:rPr>
              <a:t> D, M  </a:t>
            </a:r>
          </a:p>
          <a:p>
            <a:pPr algn="ctr">
              <a:buNone/>
            </a:pPr>
            <a:r>
              <a:rPr lang="de-DE" sz="2000" b="1" dirty="0">
                <a:solidFill>
                  <a:schemeClr val="tx1"/>
                </a:solidFill>
              </a:rPr>
              <a:t>2,00 </a:t>
            </a:r>
          </a:p>
          <a:p>
            <a:pPr algn="ctr">
              <a:buNone/>
            </a:pPr>
            <a:r>
              <a:rPr lang="de-DE" sz="2000" b="1" dirty="0">
                <a:solidFill>
                  <a:schemeClr val="tx1"/>
                </a:solidFill>
              </a:rPr>
              <a:t>oder besser</a:t>
            </a:r>
          </a:p>
          <a:p>
            <a:pPr algn="ctr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DE" sz="2000" dirty="0">
                <a:solidFill>
                  <a:schemeClr val="tx1"/>
                </a:solidFill>
              </a:rPr>
              <a:t>5. Klasse</a:t>
            </a:r>
          </a:p>
          <a:p>
            <a:pPr algn="ctr">
              <a:buNone/>
            </a:pPr>
            <a:r>
              <a:rPr lang="de-DE" sz="2000" dirty="0">
                <a:solidFill>
                  <a:schemeClr val="tx1"/>
                </a:solidFill>
              </a:rPr>
              <a:t>Gymnasium</a:t>
            </a:r>
          </a:p>
          <a:p>
            <a:pPr algn="ctr">
              <a:buNone/>
            </a:pPr>
            <a:r>
              <a:rPr lang="de-DE" sz="1400" dirty="0">
                <a:solidFill>
                  <a:schemeClr val="tx1"/>
                </a:solidFill>
              </a:rPr>
              <a:t>(Übertritt in die 6.Klasse mit Vorrückungserlaubnis und</a:t>
            </a:r>
          </a:p>
          <a:p>
            <a:pPr algn="ctr">
              <a:buNone/>
            </a:pPr>
            <a:r>
              <a:rPr lang="de-DE" sz="1400" dirty="0">
                <a:solidFill>
                  <a:schemeClr val="tx1"/>
                </a:solidFill>
              </a:rPr>
              <a:t>durch Aufnahmeprüfung und Probezeit)</a:t>
            </a:r>
          </a:p>
          <a:p>
            <a:pPr algn="ctr">
              <a:buNone/>
            </a:pPr>
            <a:endParaRPr lang="de-DE" sz="24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4294967295"/>
          </p:nvPr>
        </p:nvSpPr>
        <p:spPr>
          <a:xfrm>
            <a:off x="4786441" y="1604179"/>
            <a:ext cx="4041772" cy="4561125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de-DE" sz="2000" u="sng" dirty="0">
                <a:solidFill>
                  <a:schemeClr val="tx1"/>
                </a:solidFill>
              </a:rPr>
              <a:t>Übertritt nach der 5. Klasse </a:t>
            </a:r>
          </a:p>
          <a:p>
            <a:pPr marL="0" indent="0" algn="ctr">
              <a:buNone/>
              <a:defRPr/>
            </a:pPr>
            <a:r>
              <a:rPr lang="de-DE" sz="2000" b="1" u="sng" dirty="0">
                <a:solidFill>
                  <a:schemeClr val="tx1"/>
                </a:solidFill>
              </a:rPr>
              <a:t>Realschule</a:t>
            </a:r>
          </a:p>
          <a:p>
            <a:pPr marL="0" indent="0" algn="ctr"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Durchschnitt im Jahreszeugnis aus</a:t>
            </a:r>
          </a:p>
          <a:p>
            <a:pPr marL="0" indent="0"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          D, M                            D, M, E</a:t>
            </a:r>
          </a:p>
          <a:p>
            <a:pPr algn="ctr">
              <a:buNone/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 rot="10800000" flipV="1">
            <a:off x="2094580" y="3863042"/>
            <a:ext cx="484187" cy="663995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 rot="10800000" flipH="1" flipV="1">
            <a:off x="5390161" y="3907492"/>
            <a:ext cx="484187" cy="658525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830001" y="2924944"/>
            <a:ext cx="1604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sz="1400" b="1" dirty="0">
                <a:latin typeface="+mj-lt"/>
              </a:rPr>
              <a:t>2,50 </a:t>
            </a:r>
          </a:p>
          <a:p>
            <a:pPr algn="ctr">
              <a:defRPr/>
            </a:pPr>
            <a:r>
              <a:rPr lang="de-DE" sz="1400" b="1" dirty="0">
                <a:latin typeface="+mj-lt"/>
              </a:rPr>
              <a:t>oder besser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sp>
        <p:nvSpPr>
          <p:cNvPr id="12" name="Pfeil nach unten 11"/>
          <p:cNvSpPr/>
          <p:nvPr/>
        </p:nvSpPr>
        <p:spPr>
          <a:xfrm rot="10800000" flipH="1" flipV="1">
            <a:off x="7462254" y="3910321"/>
            <a:ext cx="484187" cy="658527"/>
          </a:xfrm>
          <a:prstGeom prst="downArrow">
            <a:avLst/>
          </a:prstGeom>
          <a:solidFill>
            <a:srgbClr val="FF7C80"/>
          </a:solidFill>
          <a:ln w="158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5B08ABF-C245-E681-707F-501A2458B42B}"/>
              </a:ext>
            </a:extLst>
          </p:cNvPr>
          <p:cNvSpPr txBox="1">
            <a:spLocks/>
          </p:cNvSpPr>
          <p:nvPr/>
        </p:nvSpPr>
        <p:spPr>
          <a:xfrm>
            <a:off x="129192" y="773171"/>
            <a:ext cx="4320000" cy="5675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72000" rIns="91440" bIns="72000" rtlCol="0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Übertritt nach der 4.Klasse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ADBFFA7-287E-85C4-181F-198011FA4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Übertritt nach der 5.Klasse 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3E2CEA4-3D18-4A2C-EC34-30D2F9023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483" y="2924944"/>
            <a:ext cx="209597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sz="1400" b="1" dirty="0">
                <a:latin typeface="+mn-lt"/>
              </a:rPr>
              <a:t>2,00 </a:t>
            </a:r>
          </a:p>
          <a:p>
            <a:pPr algn="ctr">
              <a:defRPr/>
            </a:pPr>
            <a:r>
              <a:rPr lang="de-DE" sz="1400" b="1" dirty="0">
                <a:latin typeface="+mn-lt"/>
              </a:rPr>
              <a:t>oder besser</a:t>
            </a:r>
            <a:endParaRPr lang="de-DE" sz="1400" dirty="0">
              <a:latin typeface="+mn-lt"/>
            </a:endParaRPr>
          </a:p>
          <a:p>
            <a:pPr algn="ctr">
              <a:defRPr/>
            </a:pPr>
            <a:r>
              <a:rPr lang="de-DE" sz="1400" b="1" dirty="0">
                <a:latin typeface="+mn-lt"/>
              </a:rPr>
              <a:t>und Vorrückungserlaubnis</a:t>
            </a:r>
            <a:endParaRPr lang="de-DE" sz="1400" dirty="0">
              <a:latin typeface="+mn-lt"/>
            </a:endParaRPr>
          </a:p>
          <a:p>
            <a:pPr algn="ctr">
              <a:defRPr/>
            </a:pPr>
            <a:endParaRPr lang="de-DE" sz="2000" b="1" dirty="0">
              <a:latin typeface="+mn-lt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95D06C8-7632-F6BF-DF61-6FD8D40F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860" y="4719090"/>
            <a:ext cx="16045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sz="1600" b="1" dirty="0">
                <a:latin typeface="+mn-lt"/>
              </a:rPr>
              <a:t>5.Klasse</a:t>
            </a:r>
          </a:p>
          <a:p>
            <a:pPr algn="ctr">
              <a:defRPr/>
            </a:pPr>
            <a:r>
              <a:rPr lang="de-DE" sz="1600" dirty="0">
                <a:latin typeface="+mn-lt"/>
              </a:rPr>
              <a:t>Gymnasium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A6860C-CC01-E88B-DA27-B9E32B41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719090"/>
            <a:ext cx="15121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sz="1600" b="1" dirty="0">
                <a:latin typeface="+mn-lt"/>
              </a:rPr>
              <a:t>6.Klasse </a:t>
            </a:r>
            <a:r>
              <a:rPr lang="de-DE" sz="1600" dirty="0">
                <a:latin typeface="+mn-lt"/>
              </a:rPr>
              <a:t>Gymnasium</a:t>
            </a:r>
          </a:p>
          <a:p>
            <a:pPr algn="ctr">
              <a:defRPr/>
            </a:pPr>
            <a:endParaRPr lang="de-DE" sz="200" dirty="0"/>
          </a:p>
          <a:p>
            <a:pPr algn="ctr">
              <a:defRPr/>
            </a:pPr>
            <a:r>
              <a:rPr lang="de-DE" sz="1000" dirty="0"/>
              <a:t>(bei 2,33 oder schlechter und Vorrückungserlaubnis: Aufnahmeprüfung </a:t>
            </a:r>
          </a:p>
          <a:p>
            <a:pPr algn="ctr">
              <a:defRPr/>
            </a:pPr>
            <a:r>
              <a:rPr lang="de-DE" sz="1000" dirty="0"/>
              <a:t>und Probezeit)</a:t>
            </a:r>
            <a:endParaRPr lang="de-DE" sz="1000" dirty="0">
              <a:latin typeface="+mn-lt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2DDFC72-2635-C08E-9255-F56FA22BA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2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2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8DAA71-AB7C-450A-A119-889FC544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392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Späterer Übertritt </a:t>
            </a:r>
            <a:r>
              <a:rPr lang="de-DE" dirty="0"/>
              <a:t>auf das Gymnasium nach Bestehen einer Aufnahmeprüfung und Probezeit, die bei besonders guten Leistungen u.U. auch entfallen kann.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Mit Mittlerem Schulabschluss </a:t>
            </a:r>
            <a:r>
              <a:rPr lang="de-DE" dirty="0"/>
              <a:t>anderer Schularten ist unter bestimmten Voraussetzungen der Direkteintritt in die 10.Klasse oder in die 11.Klasse möglich.</a:t>
            </a:r>
          </a:p>
          <a:p>
            <a:pPr marL="0" indent="0">
              <a:buNone/>
            </a:pPr>
            <a:r>
              <a:rPr lang="de-DE" dirty="0"/>
              <a:t>Alternativ ist auch </a:t>
            </a:r>
            <a:r>
              <a:rPr lang="de-DE"/>
              <a:t>der Eintritt </a:t>
            </a:r>
            <a:r>
              <a:rPr lang="de-DE" dirty="0"/>
              <a:t>über sog. </a:t>
            </a:r>
            <a:r>
              <a:rPr lang="de-DE" b="1" dirty="0"/>
              <a:t>„Einführungsklassen“ (als 11.Klasse) </a:t>
            </a:r>
            <a:r>
              <a:rPr lang="de-DE" dirty="0"/>
              <a:t>möglich.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29600" y="792000"/>
            <a:ext cx="6602640" cy="576000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Spätere Übertrittsmöglichkeiten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3E54CD83-51DF-3D04-301B-D6262F848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80" y="116632"/>
            <a:ext cx="239522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24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79512" y="792000"/>
            <a:ext cx="5328592" cy="45069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dirty="0"/>
              <a:t>Ausbildungsrichtungen mit Schwerpunkten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Informationen zum Übertritt</a:t>
            </a:r>
            <a:endParaRPr lang="de-DE" dirty="0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8AE22F60-A868-6D48-ED13-BDF1F0AB8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73648"/>
              </p:ext>
            </p:extLst>
          </p:nvPr>
        </p:nvGraphicFramePr>
        <p:xfrm>
          <a:off x="755576" y="2852936"/>
          <a:ext cx="7776864" cy="35820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79848971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5554973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365133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4221443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4401516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3186018"/>
                    </a:ext>
                  </a:extLst>
                </a:gridCol>
              </a:tblGrid>
              <a:tr h="427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dirty="0"/>
                        <a:t>Informatik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/>
                        <a:t>Informatik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/>
                        <a:t>Informatik ab 9. Kl.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dirty="0"/>
                        <a:t>Informatik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W-Informatik ab 9.Kl.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dirty="0"/>
                        <a:t>Informatik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396021"/>
                  </a:ext>
                </a:extLst>
              </a:tr>
              <a:tr h="2053040"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r>
                        <a:rPr lang="de-DE" sz="1500" dirty="0"/>
                        <a:t>Griechisch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r>
                        <a:rPr lang="de-DE" sz="1500" dirty="0"/>
                        <a:t>F/I/</a:t>
                      </a:r>
                      <a:r>
                        <a:rPr lang="de-DE" sz="1500" dirty="0" err="1"/>
                        <a:t>Sp</a:t>
                      </a:r>
                      <a:r>
                        <a:rPr lang="de-DE" sz="1500" dirty="0"/>
                        <a:t>/R/</a:t>
                      </a:r>
                      <a:r>
                        <a:rPr lang="de-DE" sz="1500" dirty="0" err="1"/>
                        <a:t>Ch</a:t>
                      </a:r>
                      <a:endParaRPr lang="de-DE" sz="15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de-DE" sz="1300" dirty="0"/>
                        <a:t>(nach Angebot)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r>
                        <a:rPr lang="de-DE" sz="1500" dirty="0"/>
                        <a:t>Informatik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Physik/Chemie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Musik</a:t>
                      </a:r>
                    </a:p>
                    <a:p>
                      <a:pPr algn="ctr"/>
                      <a:r>
                        <a:rPr lang="de-DE" sz="800" dirty="0"/>
                        <a:t>(Vorrückungsfach ab 5.Kl.)</a:t>
                      </a:r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r>
                        <a:rPr lang="de-DE" sz="1500" dirty="0"/>
                        <a:t> Instrumental-</a:t>
                      </a:r>
                    </a:p>
                    <a:p>
                      <a:pPr algn="ctr"/>
                      <a:r>
                        <a:rPr lang="de-DE" sz="1500" dirty="0"/>
                        <a:t>Unterricht </a:t>
                      </a:r>
                    </a:p>
                    <a:p>
                      <a:pPr algn="ctr"/>
                      <a:r>
                        <a:rPr lang="de-DE" sz="1500" dirty="0"/>
                        <a:t>(ab 5.Kl.)</a:t>
                      </a:r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r>
                        <a:rPr lang="de-DE" sz="1500" dirty="0"/>
                        <a:t>Kunst </a:t>
                      </a:r>
                    </a:p>
                    <a:p>
                      <a:pPr algn="ctr"/>
                      <a:r>
                        <a:rPr lang="de-DE" sz="1500" dirty="0"/>
                        <a:t>(5.-11.Kl.)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300" i="0" dirty="0"/>
                    </a:p>
                    <a:p>
                      <a:pPr algn="ctr"/>
                      <a:r>
                        <a:rPr lang="de-DE" sz="1300" i="0" dirty="0"/>
                        <a:t>Wirtschafts-informatik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900" i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/>
                        <a:t>Wirtschaft und Recht</a:t>
                      </a:r>
                    </a:p>
                    <a:p>
                      <a:pPr algn="ctr"/>
                      <a:endParaRPr lang="de-DE" sz="15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  <a:p>
                      <a:pPr algn="ctr"/>
                      <a:endParaRPr lang="de-DE" sz="1300" dirty="0"/>
                    </a:p>
                    <a:p>
                      <a:pPr algn="ctr"/>
                      <a:endParaRPr lang="de-DE" sz="1300" dirty="0"/>
                    </a:p>
                    <a:p>
                      <a:pPr algn="ctr"/>
                      <a:r>
                        <a:rPr lang="de-DE" sz="1300" dirty="0"/>
                        <a:t>Sozialpraktische Grundbildung</a:t>
                      </a:r>
                      <a:r>
                        <a:rPr lang="de-DE" sz="1400" dirty="0"/>
                        <a:t> </a:t>
                      </a:r>
                      <a:endParaRPr lang="de-DE" sz="15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/>
                        <a:t>Politik und Gesellschaft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20375"/>
                  </a:ext>
                </a:extLst>
              </a:tr>
              <a:tr h="521438">
                <a:tc gridSpan="6"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2. Fremdsprache</a:t>
                      </a:r>
                    </a:p>
                    <a:p>
                      <a:pPr algn="ctr"/>
                      <a:r>
                        <a:rPr lang="de-DE" sz="1500" dirty="0"/>
                        <a:t>Latein/Englisch/Französisch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0912"/>
                  </a:ext>
                </a:extLst>
              </a:tr>
              <a:tr h="521438">
                <a:tc gridSpan="6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de-DE" sz="1500" dirty="0"/>
                        <a:t>Fremdsprache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</a:rPr>
                        <a:t>Englisch/Latein/(Französisch)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282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7C90E6A-6273-1283-3565-827F64E6B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96977"/>
              </p:ext>
            </p:extLst>
          </p:nvPr>
        </p:nvGraphicFramePr>
        <p:xfrm>
          <a:off x="755576" y="1348757"/>
          <a:ext cx="7776864" cy="1432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32162886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578266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3887504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6571227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2625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84504027"/>
                    </a:ext>
                  </a:extLst>
                </a:gridCol>
              </a:tblGrid>
              <a:tr h="134371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HG</a:t>
                      </a:r>
                    </a:p>
                    <a:p>
                      <a:pPr algn="ctr"/>
                      <a:r>
                        <a:rPr lang="de-DE" sz="1000" dirty="0"/>
                        <a:t>Humanistisches Gymnasium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u="none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u="none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u="none" dirty="0"/>
                        <a:t>(dritte Fremdsprache)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Sprachliches Gymnasium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(dritte Fremdsprache)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NTG </a:t>
                      </a:r>
                      <a:r>
                        <a:rPr lang="de-DE" sz="1000" dirty="0"/>
                        <a:t>Naturwissen-</a:t>
                      </a:r>
                    </a:p>
                    <a:p>
                      <a:pPr algn="ctr"/>
                      <a:r>
                        <a:rPr lang="de-DE" sz="1000" dirty="0" err="1"/>
                        <a:t>schaftlich</a:t>
                      </a:r>
                      <a:r>
                        <a:rPr lang="de-DE" sz="1000" dirty="0"/>
                        <a:t>-technologisches Gymnasium</a:t>
                      </a:r>
                    </a:p>
                    <a:p>
                      <a:pPr algn="ctr"/>
                      <a:r>
                        <a:rPr lang="de-DE" sz="1000" b="1" dirty="0"/>
                        <a:t>(Natur-</a:t>
                      </a:r>
                    </a:p>
                    <a:p>
                      <a:pPr algn="ctr"/>
                      <a:r>
                        <a:rPr lang="de-DE" sz="1000" b="1" dirty="0" err="1"/>
                        <a:t>wissenschaften</a:t>
                      </a:r>
                      <a:r>
                        <a:rPr lang="de-DE" sz="1000" b="1" dirty="0"/>
                        <a:t>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MuG</a:t>
                      </a:r>
                      <a:endParaRPr lang="de-DE" dirty="0"/>
                    </a:p>
                    <a:p>
                      <a:pPr algn="ctr"/>
                      <a:r>
                        <a:rPr lang="de-DE" sz="1000" dirty="0"/>
                        <a:t>Musisches Gymnasium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(Musische Fächer)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WWG</a:t>
                      </a:r>
                    </a:p>
                    <a:p>
                      <a:pPr algn="ctr"/>
                      <a:r>
                        <a:rPr lang="de-DE" sz="1000" dirty="0"/>
                        <a:t>Wirtschaftswissen-</a:t>
                      </a:r>
                      <a:r>
                        <a:rPr lang="de-DE" sz="1000" dirty="0" err="1"/>
                        <a:t>schaftliches</a:t>
                      </a:r>
                      <a:r>
                        <a:rPr lang="de-DE" sz="1000" dirty="0"/>
                        <a:t> Gymnasium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(Wirtschafts-wissenschaften)</a:t>
                      </a:r>
                    </a:p>
                    <a:p>
                      <a:pPr algn="ctr"/>
                      <a:endParaRPr lang="de-DE" sz="1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SWG</a:t>
                      </a:r>
                    </a:p>
                    <a:p>
                      <a:pPr algn="ctr"/>
                      <a:r>
                        <a:rPr lang="de-DE" sz="1000" dirty="0"/>
                        <a:t>Sozialwissen-</a:t>
                      </a:r>
                    </a:p>
                    <a:p>
                      <a:pPr algn="ctr"/>
                      <a:r>
                        <a:rPr lang="de-DE" sz="1000" dirty="0" err="1"/>
                        <a:t>schaftliches</a:t>
                      </a:r>
                      <a:r>
                        <a:rPr lang="de-DE" sz="1000" dirty="0"/>
                        <a:t> Gymnasium</a:t>
                      </a:r>
                    </a:p>
                    <a:p>
                      <a:pPr algn="ctr"/>
                      <a:endParaRPr lang="de-DE" sz="1000" b="1" dirty="0"/>
                    </a:p>
                    <a:p>
                      <a:pPr algn="ctr"/>
                      <a:r>
                        <a:rPr lang="de-DE" sz="1000" b="1" dirty="0"/>
                        <a:t>(Sozial-</a:t>
                      </a:r>
                    </a:p>
                    <a:p>
                      <a:pPr algn="ctr"/>
                      <a:r>
                        <a:rPr lang="de-DE" sz="1000" b="1" dirty="0" err="1"/>
                        <a:t>wissenschaften</a:t>
                      </a:r>
                      <a:r>
                        <a:rPr lang="de-DE" sz="1000" b="1" dirty="0"/>
                        <a:t>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962981"/>
                  </a:ext>
                </a:extLst>
              </a:tr>
            </a:tbl>
          </a:graphicData>
        </a:graphic>
      </p:graphicFrame>
      <p:graphicFrame>
        <p:nvGraphicFramePr>
          <p:cNvPr id="9" name="Tabelle 11">
            <a:extLst>
              <a:ext uri="{FF2B5EF4-FFF2-40B4-BE49-F238E27FC236}">
                <a16:creationId xmlns:a16="http://schemas.microsoft.com/office/drawing/2014/main" id="{DB5E8242-EDB1-F1B4-E834-C7A914AFD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78678"/>
              </p:ext>
            </p:extLst>
          </p:nvPr>
        </p:nvGraphicFramePr>
        <p:xfrm>
          <a:off x="302840" y="2094902"/>
          <a:ext cx="40354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438227165"/>
                    </a:ext>
                  </a:extLst>
                </a:gridCol>
              </a:tblGrid>
              <a:tr h="4281340">
                <a:tc>
                  <a:txBody>
                    <a:bodyPr/>
                    <a:lstStyle/>
                    <a:p>
                      <a:endParaRPr lang="de-DE" sz="1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717498"/>
                  </a:ext>
                </a:extLst>
              </a:tr>
            </a:tbl>
          </a:graphicData>
        </a:graphic>
      </p:graphicFrame>
      <p:pic>
        <p:nvPicPr>
          <p:cNvPr id="6" name="Bild 2">
            <a:extLst>
              <a:ext uri="{FF2B5EF4-FFF2-40B4-BE49-F238E27FC236}">
                <a16:creationId xmlns:a16="http://schemas.microsoft.com/office/drawing/2014/main" id="{8460A695-127E-1D10-DB57-398BFC8AA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37" y="41994"/>
            <a:ext cx="2498063" cy="794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728348"/>
      </p:ext>
    </p:extLst>
  </p:cSld>
  <p:clrMapOvr>
    <a:masterClrMapping/>
  </p:clrMapOvr>
</p:sld>
</file>

<file path=ppt/theme/theme1.xml><?xml version="1.0" encoding="utf-8"?>
<a:theme xmlns:a="http://schemas.openxmlformats.org/drawingml/2006/main" name="Justus-Praesentation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343225a-a31b-402b-a0ae-fc90972b542d}" enabled="1" method="Standard" siteId="{69db9828-ca26-48a6-ac34-7fcd7ba03c5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1439</Words>
  <Application>Microsoft Office PowerPoint</Application>
  <PresentationFormat>Bildschirmpräsentation (4:3)</PresentationFormat>
  <Paragraphs>492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(Textkörper)</vt:lpstr>
      <vt:lpstr>Calibri Light</vt:lpstr>
      <vt:lpstr>Helvetica Neue</vt:lpstr>
      <vt:lpstr>Times New Roman</vt:lpstr>
      <vt:lpstr>Justus-Praesentationen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BirgitSchöffler</dc:creator>
  <cp:lastModifiedBy>Heidi Killisperger</cp:lastModifiedBy>
  <cp:revision>375</cp:revision>
  <cp:lastPrinted>2025-11-11T12:29:04Z</cp:lastPrinted>
  <dcterms:created xsi:type="dcterms:W3CDTF">2015-01-29T13:46:39Z</dcterms:created>
  <dcterms:modified xsi:type="dcterms:W3CDTF">2025-12-01T12:57:55Z</dcterms:modified>
</cp:coreProperties>
</file>